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8" r:id="rId3"/>
    <p:sldId id="269" r:id="rId4"/>
    <p:sldId id="271" r:id="rId5"/>
    <p:sldId id="270" r:id="rId6"/>
    <p:sldId id="272" r:id="rId7"/>
    <p:sldId id="273" r:id="rId8"/>
    <p:sldId id="274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NO5tb20qQn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D5A5C0-4FAF-4DDB-AA03-5BA81EA82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97723" y="5066817"/>
            <a:ext cx="11170762" cy="1463040"/>
          </a:xfrm>
        </p:spPr>
        <p:txBody>
          <a:bodyPr>
            <a:normAutofit/>
          </a:bodyPr>
          <a:lstStyle/>
          <a:p>
            <a:r>
              <a:rPr lang="en-US" dirty="0" err="1"/>
              <a:t>DISRupting</a:t>
            </a:r>
            <a:r>
              <a:rPr lang="en-US" dirty="0"/>
              <a:t> STRESS,      </a:t>
            </a:r>
            <a:br>
              <a:rPr lang="en-US" dirty="0"/>
            </a:br>
            <a:r>
              <a:rPr lang="en-US" dirty="0"/>
              <a:t> Managing TRAUMA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F5B9A73-10C9-4679-ACC6-411853FCE703}"/>
              </a:ext>
            </a:extLst>
          </p:cNvPr>
          <p:cNvSpPr txBox="1">
            <a:spLocks/>
          </p:cNvSpPr>
          <p:nvPr/>
        </p:nvSpPr>
        <p:spPr>
          <a:xfrm>
            <a:off x="4282440" y="5066817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Five Senses</a:t>
            </a:r>
          </a:p>
        </p:txBody>
      </p:sp>
    </p:spTree>
    <p:extLst>
      <p:ext uri="{BB962C8B-B14F-4D97-AF65-F5344CB8AC3E}">
        <p14:creationId xmlns:p14="http://schemas.microsoft.com/office/powerpoint/2010/main" val="187618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95D43-69F5-4F61-B353-2043EDA4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STRESS: What’s HAPPENING IN OUR BODY?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37375E-AA62-4D0C-ACD5-B8FB3CED3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6" y="2347214"/>
            <a:ext cx="4810694" cy="33982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09A77-C34B-4BCB-BDEF-A18E584D3053}"/>
              </a:ext>
            </a:extLst>
          </p:cNvPr>
          <p:cNvSpPr txBox="1"/>
          <p:nvPr/>
        </p:nvSpPr>
        <p:spPr>
          <a:xfrm>
            <a:off x="6096000" y="2330747"/>
            <a:ext cx="48106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Hypothalamus: </a:t>
            </a:r>
            <a:r>
              <a:rPr lang="en-US" sz="2800" dirty="0"/>
              <a:t>Fight or Flight</a:t>
            </a:r>
            <a:endParaRPr lang="en-US" sz="2800" b="1" dirty="0"/>
          </a:p>
          <a:p>
            <a:r>
              <a:rPr lang="en-US" sz="2800" dirty="0"/>
              <a:t> </a:t>
            </a:r>
          </a:p>
          <a:p>
            <a:r>
              <a:rPr lang="en-US" sz="2800" b="1" dirty="0"/>
              <a:t>Adrenaline: </a:t>
            </a:r>
            <a:r>
              <a:rPr lang="en-US" sz="2800" dirty="0"/>
              <a:t>Increases heart rate and blood pressure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Cortisol: </a:t>
            </a:r>
            <a:r>
              <a:rPr lang="en-US" sz="2800" dirty="0"/>
              <a:t>Increases energy, suppresses other body functions</a:t>
            </a:r>
            <a:endParaRPr lang="en-US" sz="2800" b="1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9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0052-67DD-40D9-BD65-EBAA1FF89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</a:t>
            </a:r>
          </a:p>
        </p:txBody>
      </p:sp>
      <p:pic>
        <p:nvPicPr>
          <p:cNvPr id="4" name="Content Placeholder 3" descr="A picture of a hand holding two baoding balls. ">
            <a:extLst>
              <a:ext uri="{FF2B5EF4-FFF2-40B4-BE49-F238E27FC236}">
                <a16:creationId xmlns:a16="http://schemas.microsoft.com/office/drawing/2014/main" id="{83A2B0F2-40B2-4954-9485-1ED4E14DCF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80" y="1508760"/>
            <a:ext cx="4507992" cy="448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914DA-302F-48C1-9FBB-9933D227B72D}"/>
              </a:ext>
            </a:extLst>
          </p:cNvPr>
          <p:cNvSpPr txBox="1"/>
          <p:nvPr/>
        </p:nvSpPr>
        <p:spPr>
          <a:xfrm>
            <a:off x="590919" y="2419053"/>
            <a:ext cx="5699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b="1" dirty="0"/>
              <a:t>Two Brain Channels: </a:t>
            </a:r>
            <a:r>
              <a:rPr lang="en-US" sz="2800" dirty="0"/>
              <a:t>A sensory channel (sight, sound, feel, and smell) and an intellectual channel (create context) </a:t>
            </a:r>
          </a:p>
          <a:p>
            <a:pPr fontAlgn="base"/>
            <a:endParaRPr lang="en-US" sz="2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b="1" dirty="0"/>
              <a:t>Stress balls</a:t>
            </a:r>
            <a:r>
              <a:rPr lang="en-US" sz="2800" dirty="0"/>
              <a:t>: Blocking the sensory channel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5A2937-A3A9-4AA5-B171-79B5D6FB11E8}"/>
              </a:ext>
            </a:extLst>
          </p:cNvPr>
          <p:cNvSpPr txBox="1"/>
          <p:nvPr/>
        </p:nvSpPr>
        <p:spPr>
          <a:xfrm>
            <a:off x="6659880" y="1705668"/>
            <a:ext cx="321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Baoding Balls</a:t>
            </a:r>
          </a:p>
        </p:txBody>
      </p:sp>
    </p:spTree>
    <p:extLst>
      <p:ext uri="{BB962C8B-B14F-4D97-AF65-F5344CB8AC3E}">
        <p14:creationId xmlns:p14="http://schemas.microsoft.com/office/powerpoint/2010/main" val="311975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E300-FCC2-403F-B99F-38B7627C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Sight</a:t>
            </a:r>
          </a:p>
        </p:txBody>
      </p:sp>
      <p:pic>
        <p:nvPicPr>
          <p:cNvPr id="4" name="Content Placeholder 3" descr="Recommendation from the American Optometric Association to take a 20 second break from your computer, every 20 minutes, and look at something 20 feet away (20/20/20) to prevent digital eye strain.">
            <a:extLst>
              <a:ext uri="{FF2B5EF4-FFF2-40B4-BE49-F238E27FC236}">
                <a16:creationId xmlns:a16="http://schemas.microsoft.com/office/drawing/2014/main" id="{139B437D-BD68-4B30-B99D-FA6030C095B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4" y="1752600"/>
            <a:ext cx="10518328" cy="4953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81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856A-FE31-4B23-B692-FABD8660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585216"/>
            <a:ext cx="9720072" cy="1499616"/>
          </a:xfrm>
        </p:spPr>
        <p:txBody>
          <a:bodyPr/>
          <a:lstStyle/>
          <a:p>
            <a:r>
              <a:rPr lang="en-US" dirty="0"/>
              <a:t>TASTE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F32C8F-6149-4FB3-81AF-A1F2F5FD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2" y="2084832"/>
            <a:ext cx="5597448" cy="41879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CE0C37-B65F-4E23-808F-EB2C95FCE411}"/>
              </a:ext>
            </a:extLst>
          </p:cNvPr>
          <p:cNvSpPr txBox="1"/>
          <p:nvPr/>
        </p:nvSpPr>
        <p:spPr>
          <a:xfrm>
            <a:off x="6499656" y="1626770"/>
            <a:ext cx="488116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70% = Stress Reduction </a:t>
            </a:r>
            <a:r>
              <a:rPr lang="en-US" sz="3200" dirty="0"/>
              <a:t>(The Power of the </a:t>
            </a:r>
            <a:r>
              <a:rPr lang="en-US" sz="3200" dirty="0" err="1"/>
              <a:t>Flavanoid</a:t>
            </a:r>
            <a:r>
              <a:rPr lang="en-US" sz="3200" dirty="0"/>
              <a:t>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Boost to Mood, Memory, and Immune System</a:t>
            </a:r>
          </a:p>
          <a:p>
            <a:pPr fontAlgn="base"/>
            <a:r>
              <a:rPr lang="en-US" b="1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5B16-70D0-4BCE-AA8C-BE8FC08B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D6E13-4237-4703-B16C-0F064C745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563" y="2469372"/>
            <a:ext cx="972007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Crossing the blood-brain barrier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Immediate Bodily Changes</a:t>
            </a:r>
          </a:p>
          <a:p>
            <a:pPr marL="0" indent="0">
              <a:buNone/>
            </a:pP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Peppermint’s Magic: Menthol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1A2BA-5381-4AF4-9D02-3B583A09C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" y="2297049"/>
            <a:ext cx="5330952" cy="3975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70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438D-ECE6-44F7-9F45-96F8490A4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6CA64-AE4A-4D6D-97AA-6FEB10F7E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Dopamine, the Happy Chemical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Changes brainwave length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The World’s Fourth-Most Relaxing </a:t>
            </a:r>
            <a:r>
              <a:rPr lang="en-US" sz="2800" b="1" dirty="0">
                <a:hlinkClick r:id="rId2"/>
              </a:rPr>
              <a:t>Song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1507D-C180-4ACE-89C5-7C6C79FD2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894" y="867361"/>
            <a:ext cx="5055617" cy="31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2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4A82-4DE8-41D0-AB1F-1A08FA42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Sense: Breath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AC4E7-BD74-4915-81FC-8F91EEBD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57324"/>
            <a:ext cx="466023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b="1" dirty="0"/>
              <a:t> Belly Breathing</a:t>
            </a:r>
          </a:p>
          <a:p>
            <a:pPr marL="0" indent="0">
              <a:buNone/>
            </a:pPr>
            <a:endParaRPr lang="en-US" sz="4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400" dirty="0"/>
              <a:t> </a:t>
            </a:r>
            <a:r>
              <a:rPr lang="en-US" sz="4400" b="1" dirty="0"/>
              <a:t>Cognitive Break + Biological Brake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40DA9-5809-4989-863D-9548021AA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458" y="2084832"/>
            <a:ext cx="4318936" cy="32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334990-028B-4375-BF6D-2AF23F9DF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524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A38E0-3F00-4958-BB03-C3EF22584D57}"/>
              </a:ext>
            </a:extLst>
          </p:cNvPr>
          <p:cNvSpPr txBox="1"/>
          <p:nvPr/>
        </p:nvSpPr>
        <p:spPr>
          <a:xfrm>
            <a:off x="1905000" y="1712357"/>
            <a:ext cx="8869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“The most important strategy in your personal life is to have one.”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54725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</TotalTime>
  <Words>117</Words>
  <Application>Microsoft Macintosh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Tw Cen MT</vt:lpstr>
      <vt:lpstr>Tw Cen MT Condensed</vt:lpstr>
      <vt:lpstr>Wingdings 3</vt:lpstr>
      <vt:lpstr>Integral</vt:lpstr>
      <vt:lpstr>DISRupting STRESS,        Managing TRAUMA</vt:lpstr>
      <vt:lpstr>STRESS: What’s HAPPENING IN OUR BODY?</vt:lpstr>
      <vt:lpstr>Touch</vt:lpstr>
      <vt:lpstr>Sight</vt:lpstr>
      <vt:lpstr>TASTE</vt:lpstr>
      <vt:lpstr>SMELL</vt:lpstr>
      <vt:lpstr>Sound</vt:lpstr>
      <vt:lpstr>Bonus Sense: Breath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Vicarious Trauma</dc:title>
  <dc:creator>Eric Baudry</dc:creator>
  <cp:lastModifiedBy>Eiseman, Jason</cp:lastModifiedBy>
  <cp:revision>23</cp:revision>
  <dcterms:created xsi:type="dcterms:W3CDTF">2018-10-22T01:50:11Z</dcterms:created>
  <dcterms:modified xsi:type="dcterms:W3CDTF">2019-01-23T19:26:21Z</dcterms:modified>
</cp:coreProperties>
</file>