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27"/>
  </p:notesMasterIdLst>
  <p:sldIdLst>
    <p:sldId id="418" r:id="rId2"/>
    <p:sldId id="350" r:id="rId3"/>
    <p:sldId id="385" r:id="rId4"/>
    <p:sldId id="379" r:id="rId5"/>
    <p:sldId id="405" r:id="rId6"/>
    <p:sldId id="288" r:id="rId7"/>
    <p:sldId id="407" r:id="rId8"/>
    <p:sldId id="408" r:id="rId9"/>
    <p:sldId id="409" r:id="rId10"/>
    <p:sldId id="296" r:id="rId11"/>
    <p:sldId id="297" r:id="rId12"/>
    <p:sldId id="417" r:id="rId13"/>
    <p:sldId id="298" r:id="rId14"/>
    <p:sldId id="406" r:id="rId15"/>
    <p:sldId id="295" r:id="rId16"/>
    <p:sldId id="400" r:id="rId17"/>
    <p:sldId id="357" r:id="rId18"/>
    <p:sldId id="303" r:id="rId19"/>
    <p:sldId id="304" r:id="rId20"/>
    <p:sldId id="342" r:id="rId21"/>
    <p:sldId id="305" r:id="rId22"/>
    <p:sldId id="343" r:id="rId23"/>
    <p:sldId id="306" r:id="rId24"/>
    <p:sldId id="308" r:id="rId25"/>
    <p:sldId id="309" r:id="rId26"/>
  </p:sldIdLst>
  <p:sldSz cx="9144000" cy="6858000" type="screen4x3"/>
  <p:notesSz cx="7315200" cy="9601200"/>
  <p:defaultTextStyle>
    <a:defPPr>
      <a:defRPr lang="en-US"/>
    </a:defPPr>
    <a:lvl1pPr algn="r" rtl="0" fontAlgn="base">
      <a:spcBef>
        <a:spcPct val="20000"/>
      </a:spcBef>
      <a:spcAft>
        <a:spcPct val="0"/>
      </a:spcAft>
      <a:buClr>
        <a:schemeClr val="tx2"/>
      </a:buClr>
      <a:buChar char="–"/>
      <a:defRPr sz="2800" kern="1200">
        <a:solidFill>
          <a:schemeClr val="tx2"/>
        </a:solidFill>
        <a:latin typeface="Garamond" charset="0"/>
        <a:ea typeface="ＭＳ Ｐゴシック" charset="-128"/>
        <a:cs typeface="+mn-cs"/>
      </a:defRPr>
    </a:lvl1pPr>
    <a:lvl2pPr marL="457200" algn="r" rtl="0" fontAlgn="base">
      <a:spcBef>
        <a:spcPct val="20000"/>
      </a:spcBef>
      <a:spcAft>
        <a:spcPct val="0"/>
      </a:spcAft>
      <a:buClr>
        <a:schemeClr val="tx2"/>
      </a:buClr>
      <a:buChar char="–"/>
      <a:defRPr sz="2800" kern="1200">
        <a:solidFill>
          <a:schemeClr val="tx2"/>
        </a:solidFill>
        <a:latin typeface="Garamond" charset="0"/>
        <a:ea typeface="ＭＳ Ｐゴシック" charset="-128"/>
        <a:cs typeface="+mn-cs"/>
      </a:defRPr>
    </a:lvl2pPr>
    <a:lvl3pPr marL="914400" algn="r" rtl="0" fontAlgn="base">
      <a:spcBef>
        <a:spcPct val="20000"/>
      </a:spcBef>
      <a:spcAft>
        <a:spcPct val="0"/>
      </a:spcAft>
      <a:buClr>
        <a:schemeClr val="tx2"/>
      </a:buClr>
      <a:buChar char="–"/>
      <a:defRPr sz="2800" kern="1200">
        <a:solidFill>
          <a:schemeClr val="tx2"/>
        </a:solidFill>
        <a:latin typeface="Garamond" charset="0"/>
        <a:ea typeface="ＭＳ Ｐゴシック" charset="-128"/>
        <a:cs typeface="+mn-cs"/>
      </a:defRPr>
    </a:lvl3pPr>
    <a:lvl4pPr marL="1371600" algn="r" rtl="0" fontAlgn="base">
      <a:spcBef>
        <a:spcPct val="20000"/>
      </a:spcBef>
      <a:spcAft>
        <a:spcPct val="0"/>
      </a:spcAft>
      <a:buClr>
        <a:schemeClr val="tx2"/>
      </a:buClr>
      <a:buChar char="–"/>
      <a:defRPr sz="2800" kern="1200">
        <a:solidFill>
          <a:schemeClr val="tx2"/>
        </a:solidFill>
        <a:latin typeface="Garamond" charset="0"/>
        <a:ea typeface="ＭＳ Ｐゴシック" charset="-128"/>
        <a:cs typeface="+mn-cs"/>
      </a:defRPr>
    </a:lvl4pPr>
    <a:lvl5pPr marL="1828800" algn="r" rtl="0" fontAlgn="base">
      <a:spcBef>
        <a:spcPct val="20000"/>
      </a:spcBef>
      <a:spcAft>
        <a:spcPct val="0"/>
      </a:spcAft>
      <a:buClr>
        <a:schemeClr val="tx2"/>
      </a:buClr>
      <a:buChar char="–"/>
      <a:defRPr sz="2800" kern="1200">
        <a:solidFill>
          <a:schemeClr val="tx2"/>
        </a:solidFill>
        <a:latin typeface="Garamond" charset="0"/>
        <a:ea typeface="ＭＳ Ｐゴシック" charset="-128"/>
        <a:cs typeface="+mn-cs"/>
      </a:defRPr>
    </a:lvl5pPr>
    <a:lvl6pPr marL="2286000" algn="l" defTabSz="914400" rtl="0" eaLnBrk="1" latinLnBrk="0" hangingPunct="1">
      <a:defRPr sz="2800" kern="1200">
        <a:solidFill>
          <a:schemeClr val="tx2"/>
        </a:solidFill>
        <a:latin typeface="Garamond" charset="0"/>
        <a:ea typeface="ＭＳ Ｐゴシック" charset="-128"/>
        <a:cs typeface="+mn-cs"/>
      </a:defRPr>
    </a:lvl6pPr>
    <a:lvl7pPr marL="2743200" algn="l" defTabSz="914400" rtl="0" eaLnBrk="1" latinLnBrk="0" hangingPunct="1">
      <a:defRPr sz="2800" kern="1200">
        <a:solidFill>
          <a:schemeClr val="tx2"/>
        </a:solidFill>
        <a:latin typeface="Garamond" charset="0"/>
        <a:ea typeface="ＭＳ Ｐゴシック" charset="-128"/>
        <a:cs typeface="+mn-cs"/>
      </a:defRPr>
    </a:lvl7pPr>
    <a:lvl8pPr marL="3200400" algn="l" defTabSz="914400" rtl="0" eaLnBrk="1" latinLnBrk="0" hangingPunct="1">
      <a:defRPr sz="2800" kern="1200">
        <a:solidFill>
          <a:schemeClr val="tx2"/>
        </a:solidFill>
        <a:latin typeface="Garamond" charset="0"/>
        <a:ea typeface="ＭＳ Ｐゴシック" charset="-128"/>
        <a:cs typeface="+mn-cs"/>
      </a:defRPr>
    </a:lvl8pPr>
    <a:lvl9pPr marL="3657600" algn="l" defTabSz="914400" rtl="0" eaLnBrk="1" latinLnBrk="0" hangingPunct="1">
      <a:defRPr sz="2800" kern="1200">
        <a:solidFill>
          <a:schemeClr val="tx2"/>
        </a:solidFill>
        <a:latin typeface="Garamond" charset="0"/>
        <a:ea typeface="ＭＳ Ｐゴシック"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99"/>
    <a:srgbClr val="CC00CC"/>
    <a:srgbClr val="967DC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13"/>
  </p:normalViewPr>
  <p:slideViewPr>
    <p:cSldViewPr>
      <p:cViewPr varScale="1">
        <p:scale>
          <a:sx n="115" d="100"/>
          <a:sy n="115" d="100"/>
        </p:scale>
        <p:origin x="1464" y="1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bwMode="auto">
          <a:xfrm>
            <a:off x="0" y="0"/>
            <a:ext cx="3169698" cy="480226"/>
          </a:xfrm>
          <a:prstGeom prst="rect">
            <a:avLst/>
          </a:prstGeom>
          <a:noFill/>
          <a:ln w="9525">
            <a:noFill/>
            <a:miter lim="800000"/>
            <a:headEnd/>
            <a:tailEnd/>
          </a:ln>
          <a:effectLst/>
        </p:spPr>
        <p:txBody>
          <a:bodyPr vert="horz" wrap="square" lIns="96468" tIns="48235" rIns="96468" bIns="48235" numCol="1" anchor="t" anchorCtr="0" compatLnSpc="1">
            <a:prstTxWarp prst="textNoShape">
              <a:avLst/>
            </a:prstTxWarp>
          </a:bodyPr>
          <a:lstStyle>
            <a:lvl1pPr algn="l" defTabSz="963935">
              <a:spcBef>
                <a:spcPct val="0"/>
              </a:spcBef>
              <a:buClrTx/>
              <a:buFontTx/>
              <a:buNone/>
              <a:defRPr sz="1300">
                <a:solidFill>
                  <a:schemeClr val="tx1"/>
                </a:solidFill>
                <a:latin typeface="Arial" charset="0"/>
                <a:ea typeface="+mn-ea"/>
              </a:defRPr>
            </a:lvl1pPr>
          </a:lstStyle>
          <a:p>
            <a:pPr>
              <a:defRPr/>
            </a:pPr>
            <a:endParaRPr lang="en-US"/>
          </a:p>
        </p:txBody>
      </p:sp>
      <p:sp>
        <p:nvSpPr>
          <p:cNvPr id="16387" name="Rectangle 3"/>
          <p:cNvSpPr>
            <a:spLocks noGrp="1" noChangeArrowheads="1"/>
          </p:cNvSpPr>
          <p:nvPr>
            <p:ph type="dt" idx="1"/>
          </p:nvPr>
        </p:nvSpPr>
        <p:spPr bwMode="auto">
          <a:xfrm>
            <a:off x="4143832" y="0"/>
            <a:ext cx="3169698" cy="480226"/>
          </a:xfrm>
          <a:prstGeom prst="rect">
            <a:avLst/>
          </a:prstGeom>
          <a:noFill/>
          <a:ln w="9525">
            <a:noFill/>
            <a:miter lim="800000"/>
            <a:headEnd/>
            <a:tailEnd/>
          </a:ln>
          <a:effectLst/>
        </p:spPr>
        <p:txBody>
          <a:bodyPr vert="horz" wrap="square" lIns="96468" tIns="48235" rIns="96468" bIns="48235" numCol="1" anchor="t" anchorCtr="0" compatLnSpc="1">
            <a:prstTxWarp prst="textNoShape">
              <a:avLst/>
            </a:prstTxWarp>
          </a:bodyPr>
          <a:lstStyle>
            <a:lvl1pPr defTabSz="963935">
              <a:spcBef>
                <a:spcPct val="0"/>
              </a:spcBef>
              <a:buClrTx/>
              <a:buFontTx/>
              <a:buNone/>
              <a:defRPr sz="1300">
                <a:solidFill>
                  <a:schemeClr val="tx1"/>
                </a:solidFill>
                <a:latin typeface="Arial" charset="0"/>
                <a:ea typeface="+mn-ea"/>
              </a:defRPr>
            </a:lvl1pPr>
          </a:lstStyle>
          <a:p>
            <a:pPr>
              <a:defRPr/>
            </a:pPr>
            <a:endParaRPr lang="en-US"/>
          </a:p>
        </p:txBody>
      </p:sp>
      <p:sp>
        <p:nvSpPr>
          <p:cNvPr id="64516" name="Rectangle 4"/>
          <p:cNvSpPr>
            <a:spLocks noGrp="1" noRot="1" noChangeAspect="1" noChangeArrowheads="1" noTextEdit="1"/>
          </p:cNvSpPr>
          <p:nvPr>
            <p:ph type="sldImg" idx="2"/>
          </p:nvPr>
        </p:nvSpPr>
        <p:spPr bwMode="auto">
          <a:xfrm>
            <a:off x="1258888" y="719138"/>
            <a:ext cx="4802187" cy="3600450"/>
          </a:xfrm>
          <a:prstGeom prst="rect">
            <a:avLst/>
          </a:prstGeom>
          <a:noFill/>
          <a:ln w="9525">
            <a:solidFill>
              <a:srgbClr val="000000"/>
            </a:solidFill>
            <a:miter lim="800000"/>
            <a:headEnd/>
            <a:tailEnd/>
          </a:ln>
        </p:spPr>
      </p:sp>
      <p:sp>
        <p:nvSpPr>
          <p:cNvPr id="16389" name="Rectangle 5"/>
          <p:cNvSpPr>
            <a:spLocks noGrp="1" noChangeArrowheads="1"/>
          </p:cNvSpPr>
          <p:nvPr>
            <p:ph type="body" sz="quarter" idx="3"/>
          </p:nvPr>
        </p:nvSpPr>
        <p:spPr bwMode="auto">
          <a:xfrm>
            <a:off x="731855" y="4559663"/>
            <a:ext cx="5851492" cy="4322025"/>
          </a:xfrm>
          <a:prstGeom prst="rect">
            <a:avLst/>
          </a:prstGeom>
          <a:noFill/>
          <a:ln w="9525">
            <a:noFill/>
            <a:miter lim="800000"/>
            <a:headEnd/>
            <a:tailEnd/>
          </a:ln>
          <a:effectLst/>
        </p:spPr>
        <p:txBody>
          <a:bodyPr vert="horz" wrap="square" lIns="96468" tIns="48235" rIns="96468" bIns="48235"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6390" name="Rectangle 6"/>
          <p:cNvSpPr>
            <a:spLocks noGrp="1" noChangeArrowheads="1"/>
          </p:cNvSpPr>
          <p:nvPr>
            <p:ph type="ftr" sz="quarter" idx="4"/>
          </p:nvPr>
        </p:nvSpPr>
        <p:spPr bwMode="auto">
          <a:xfrm>
            <a:off x="0" y="9120976"/>
            <a:ext cx="3169698" cy="478575"/>
          </a:xfrm>
          <a:prstGeom prst="rect">
            <a:avLst/>
          </a:prstGeom>
          <a:noFill/>
          <a:ln w="9525">
            <a:noFill/>
            <a:miter lim="800000"/>
            <a:headEnd/>
            <a:tailEnd/>
          </a:ln>
          <a:effectLst/>
        </p:spPr>
        <p:txBody>
          <a:bodyPr vert="horz" wrap="square" lIns="96468" tIns="48235" rIns="96468" bIns="48235" numCol="1" anchor="b" anchorCtr="0" compatLnSpc="1">
            <a:prstTxWarp prst="textNoShape">
              <a:avLst/>
            </a:prstTxWarp>
          </a:bodyPr>
          <a:lstStyle>
            <a:lvl1pPr algn="l" defTabSz="963935">
              <a:spcBef>
                <a:spcPct val="0"/>
              </a:spcBef>
              <a:buClrTx/>
              <a:buFontTx/>
              <a:buNone/>
              <a:defRPr sz="1300">
                <a:solidFill>
                  <a:schemeClr val="tx1"/>
                </a:solidFill>
                <a:latin typeface="Arial" charset="0"/>
                <a:ea typeface="+mn-ea"/>
              </a:defRPr>
            </a:lvl1pPr>
          </a:lstStyle>
          <a:p>
            <a:pPr>
              <a:defRPr/>
            </a:pPr>
            <a:endParaRPr lang="en-US"/>
          </a:p>
        </p:txBody>
      </p:sp>
      <p:sp>
        <p:nvSpPr>
          <p:cNvPr id="16391" name="Rectangle 7"/>
          <p:cNvSpPr>
            <a:spLocks noGrp="1" noChangeArrowheads="1"/>
          </p:cNvSpPr>
          <p:nvPr>
            <p:ph type="sldNum" sz="quarter" idx="5"/>
          </p:nvPr>
        </p:nvSpPr>
        <p:spPr bwMode="auto">
          <a:xfrm>
            <a:off x="4143832" y="9120976"/>
            <a:ext cx="3169698" cy="478575"/>
          </a:xfrm>
          <a:prstGeom prst="rect">
            <a:avLst/>
          </a:prstGeom>
          <a:noFill/>
          <a:ln w="9525">
            <a:noFill/>
            <a:miter lim="800000"/>
            <a:headEnd/>
            <a:tailEnd/>
          </a:ln>
          <a:effectLst/>
        </p:spPr>
        <p:txBody>
          <a:bodyPr vert="horz" wrap="square" lIns="96468" tIns="48235" rIns="96468" bIns="48235" numCol="1" anchor="b" anchorCtr="0" compatLnSpc="1">
            <a:prstTxWarp prst="textNoShape">
              <a:avLst/>
            </a:prstTxWarp>
          </a:bodyPr>
          <a:lstStyle>
            <a:lvl1pPr defTabSz="963935">
              <a:spcBef>
                <a:spcPct val="0"/>
              </a:spcBef>
              <a:buClrTx/>
              <a:buFontTx/>
              <a:buNone/>
              <a:defRPr sz="1300">
                <a:solidFill>
                  <a:schemeClr val="tx1"/>
                </a:solidFill>
                <a:latin typeface="Arial" charset="0"/>
              </a:defRPr>
            </a:lvl1pPr>
          </a:lstStyle>
          <a:p>
            <a:pPr>
              <a:defRPr/>
            </a:pPr>
            <a:fld id="{49098390-4112-4FE4-970D-1A4AA065B1D8}" type="slidenum">
              <a:rPr lang="en-US"/>
              <a:pPr>
                <a:defRPr/>
              </a:pPr>
              <a:t>‹#›</a:t>
            </a:fld>
            <a:endParaRPr lang="en-US"/>
          </a:p>
        </p:txBody>
      </p:sp>
    </p:spTree>
    <p:extLst>
      <p:ext uri="{BB962C8B-B14F-4D97-AF65-F5344CB8AC3E}">
        <p14:creationId xmlns:p14="http://schemas.microsoft.com/office/powerpoint/2010/main" val="269044330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charset="-128"/>
        <a:cs typeface="+mn-cs"/>
      </a:defRPr>
    </a:lvl1pPr>
    <a:lvl2pPr marL="4572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7"/>
          <p:cNvSpPr>
            <a:spLocks noGrp="1" noChangeArrowheads="1"/>
          </p:cNvSpPr>
          <p:nvPr>
            <p:ph type="sldNum" sz="quarter" idx="5"/>
          </p:nvPr>
        </p:nvSpPr>
        <p:spPr>
          <a:noFill/>
        </p:spPr>
        <p:txBody>
          <a:bodyPr/>
          <a:lstStyle/>
          <a:p>
            <a:fld id="{91CB83F4-08DE-49C3-89DE-D75CF5CB3328}" type="slidenum">
              <a:rPr lang="en-US" smtClean="0"/>
              <a:pPr/>
              <a:t>6</a:t>
            </a:fld>
            <a:endParaRPr lang="en-US"/>
          </a:p>
        </p:txBody>
      </p:sp>
      <p:sp>
        <p:nvSpPr>
          <p:cNvPr id="91139" name="Rectangle 2"/>
          <p:cNvSpPr>
            <a:spLocks noGrp="1" noRot="1" noChangeAspect="1" noChangeArrowheads="1" noTextEdit="1"/>
          </p:cNvSpPr>
          <p:nvPr>
            <p:ph type="sldImg"/>
          </p:nvPr>
        </p:nvSpPr>
        <p:spPr>
          <a:ln/>
        </p:spPr>
      </p:sp>
      <p:sp>
        <p:nvSpPr>
          <p:cNvPr id="91140"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7"/>
          <p:cNvSpPr>
            <a:spLocks noGrp="1" noChangeArrowheads="1"/>
          </p:cNvSpPr>
          <p:nvPr>
            <p:ph type="sldNum" sz="quarter" idx="5"/>
          </p:nvPr>
        </p:nvSpPr>
        <p:spPr>
          <a:noFill/>
        </p:spPr>
        <p:txBody>
          <a:bodyPr/>
          <a:lstStyle/>
          <a:p>
            <a:fld id="{1A41937C-BE50-4077-98CA-B135D0454ECE}" type="slidenum">
              <a:rPr lang="en-US" smtClean="0"/>
              <a:pPr/>
              <a:t>19</a:t>
            </a:fld>
            <a:endParaRPr lang="en-US"/>
          </a:p>
        </p:txBody>
      </p:sp>
      <p:sp>
        <p:nvSpPr>
          <p:cNvPr id="101379" name="Rectangle 2"/>
          <p:cNvSpPr>
            <a:spLocks noGrp="1" noRot="1" noChangeAspect="1" noChangeArrowheads="1" noTextEdit="1"/>
          </p:cNvSpPr>
          <p:nvPr>
            <p:ph type="sldImg"/>
          </p:nvPr>
        </p:nvSpPr>
        <p:spPr>
          <a:ln/>
        </p:spPr>
      </p:sp>
      <p:sp>
        <p:nvSpPr>
          <p:cNvPr id="101380"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7"/>
          <p:cNvSpPr>
            <a:spLocks noGrp="1" noChangeArrowheads="1"/>
          </p:cNvSpPr>
          <p:nvPr>
            <p:ph type="sldNum" sz="quarter" idx="5"/>
          </p:nvPr>
        </p:nvSpPr>
        <p:spPr>
          <a:noFill/>
        </p:spPr>
        <p:txBody>
          <a:bodyPr/>
          <a:lstStyle/>
          <a:p>
            <a:fld id="{C48CDEED-576C-4C4E-B6A7-452C6ABDFAFE}" type="slidenum">
              <a:rPr lang="en-US" smtClean="0"/>
              <a:pPr/>
              <a:t>20</a:t>
            </a:fld>
            <a:endParaRPr lang="en-US"/>
          </a:p>
        </p:txBody>
      </p:sp>
      <p:sp>
        <p:nvSpPr>
          <p:cNvPr id="102403" name="Rectangle 2"/>
          <p:cNvSpPr>
            <a:spLocks noGrp="1" noRot="1" noChangeAspect="1" noChangeArrowheads="1" noTextEdit="1"/>
          </p:cNvSpPr>
          <p:nvPr>
            <p:ph type="sldImg"/>
          </p:nvPr>
        </p:nvSpPr>
        <p:spPr>
          <a:ln/>
        </p:spPr>
      </p:sp>
      <p:sp>
        <p:nvSpPr>
          <p:cNvPr id="102404"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7"/>
          <p:cNvSpPr>
            <a:spLocks noGrp="1" noChangeArrowheads="1"/>
          </p:cNvSpPr>
          <p:nvPr>
            <p:ph type="sldNum" sz="quarter" idx="5"/>
          </p:nvPr>
        </p:nvSpPr>
        <p:spPr>
          <a:noFill/>
        </p:spPr>
        <p:txBody>
          <a:bodyPr/>
          <a:lstStyle/>
          <a:p>
            <a:fld id="{F90B6BD8-8255-4AC4-AF54-C398D79D69EC}" type="slidenum">
              <a:rPr lang="en-US" smtClean="0"/>
              <a:pPr/>
              <a:t>21</a:t>
            </a:fld>
            <a:endParaRPr lang="en-US"/>
          </a:p>
        </p:txBody>
      </p:sp>
      <p:sp>
        <p:nvSpPr>
          <p:cNvPr id="103427" name="Rectangle 2"/>
          <p:cNvSpPr>
            <a:spLocks noGrp="1" noRot="1" noChangeAspect="1" noChangeArrowheads="1" noTextEdit="1"/>
          </p:cNvSpPr>
          <p:nvPr>
            <p:ph type="sldImg"/>
          </p:nvPr>
        </p:nvSpPr>
        <p:spPr>
          <a:ln/>
        </p:spPr>
      </p:sp>
      <p:sp>
        <p:nvSpPr>
          <p:cNvPr id="103428"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7"/>
          <p:cNvSpPr>
            <a:spLocks noGrp="1" noChangeArrowheads="1"/>
          </p:cNvSpPr>
          <p:nvPr>
            <p:ph type="sldNum" sz="quarter" idx="5"/>
          </p:nvPr>
        </p:nvSpPr>
        <p:spPr>
          <a:noFill/>
        </p:spPr>
        <p:txBody>
          <a:bodyPr/>
          <a:lstStyle/>
          <a:p>
            <a:fld id="{570628D7-613E-48EE-85D1-2F9BE703D2EB}" type="slidenum">
              <a:rPr lang="en-US" smtClean="0"/>
              <a:pPr/>
              <a:t>22</a:t>
            </a:fld>
            <a:endParaRPr lang="en-US"/>
          </a:p>
        </p:txBody>
      </p:sp>
      <p:sp>
        <p:nvSpPr>
          <p:cNvPr id="104451" name="Rectangle 2"/>
          <p:cNvSpPr>
            <a:spLocks noGrp="1" noRot="1" noChangeAspect="1" noChangeArrowheads="1" noTextEdit="1"/>
          </p:cNvSpPr>
          <p:nvPr>
            <p:ph type="sldImg"/>
          </p:nvPr>
        </p:nvSpPr>
        <p:spPr>
          <a:ln/>
        </p:spPr>
      </p:sp>
      <p:sp>
        <p:nvSpPr>
          <p:cNvPr id="104452"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7"/>
          <p:cNvSpPr>
            <a:spLocks noGrp="1" noChangeArrowheads="1"/>
          </p:cNvSpPr>
          <p:nvPr>
            <p:ph type="sldNum" sz="quarter" idx="5"/>
          </p:nvPr>
        </p:nvSpPr>
        <p:spPr>
          <a:noFill/>
        </p:spPr>
        <p:txBody>
          <a:bodyPr/>
          <a:lstStyle/>
          <a:p>
            <a:fld id="{1FED749B-9AEF-449A-BD10-47C68EDDF01C}" type="slidenum">
              <a:rPr lang="en-US" smtClean="0"/>
              <a:pPr/>
              <a:t>23</a:t>
            </a:fld>
            <a:endParaRPr lang="en-US"/>
          </a:p>
        </p:txBody>
      </p:sp>
      <p:sp>
        <p:nvSpPr>
          <p:cNvPr id="105475" name="Rectangle 2"/>
          <p:cNvSpPr>
            <a:spLocks noGrp="1" noRot="1" noChangeAspect="1" noChangeArrowheads="1" noTextEdit="1"/>
          </p:cNvSpPr>
          <p:nvPr>
            <p:ph type="sldImg"/>
          </p:nvPr>
        </p:nvSpPr>
        <p:spPr>
          <a:ln/>
        </p:spPr>
      </p:sp>
      <p:sp>
        <p:nvSpPr>
          <p:cNvPr id="105476"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7"/>
          <p:cNvSpPr>
            <a:spLocks noGrp="1" noChangeArrowheads="1"/>
          </p:cNvSpPr>
          <p:nvPr>
            <p:ph type="sldNum" sz="quarter" idx="5"/>
          </p:nvPr>
        </p:nvSpPr>
        <p:spPr>
          <a:noFill/>
        </p:spPr>
        <p:txBody>
          <a:bodyPr/>
          <a:lstStyle/>
          <a:p>
            <a:fld id="{5D17F190-BE67-4941-B84D-98DFB2F48C05}" type="slidenum">
              <a:rPr lang="en-US" smtClean="0"/>
              <a:pPr/>
              <a:t>24</a:t>
            </a:fld>
            <a:endParaRPr lang="en-US"/>
          </a:p>
        </p:txBody>
      </p:sp>
      <p:sp>
        <p:nvSpPr>
          <p:cNvPr id="106499" name="Rectangle 2"/>
          <p:cNvSpPr>
            <a:spLocks noGrp="1" noRot="1" noChangeAspect="1" noChangeArrowheads="1" noTextEdit="1"/>
          </p:cNvSpPr>
          <p:nvPr>
            <p:ph type="sldImg"/>
          </p:nvPr>
        </p:nvSpPr>
        <p:spPr>
          <a:ln/>
        </p:spPr>
      </p:sp>
      <p:sp>
        <p:nvSpPr>
          <p:cNvPr id="106500"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7"/>
          <p:cNvSpPr>
            <a:spLocks noGrp="1" noChangeArrowheads="1"/>
          </p:cNvSpPr>
          <p:nvPr>
            <p:ph type="sldNum" sz="quarter" idx="5"/>
          </p:nvPr>
        </p:nvSpPr>
        <p:spPr>
          <a:noFill/>
        </p:spPr>
        <p:txBody>
          <a:bodyPr/>
          <a:lstStyle/>
          <a:p>
            <a:fld id="{B29B1EA4-3072-4B51-AC14-71A99CDD6355}" type="slidenum">
              <a:rPr lang="en-US" smtClean="0"/>
              <a:pPr/>
              <a:t>25</a:t>
            </a:fld>
            <a:endParaRPr lang="en-US"/>
          </a:p>
        </p:txBody>
      </p:sp>
      <p:sp>
        <p:nvSpPr>
          <p:cNvPr id="107523" name="Rectangle 2"/>
          <p:cNvSpPr>
            <a:spLocks noGrp="1" noRot="1" noChangeAspect="1" noChangeArrowheads="1" noTextEdit="1"/>
          </p:cNvSpPr>
          <p:nvPr>
            <p:ph type="sldImg"/>
          </p:nvPr>
        </p:nvSpPr>
        <p:spPr>
          <a:ln/>
        </p:spPr>
      </p:sp>
      <p:sp>
        <p:nvSpPr>
          <p:cNvPr id="107524"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7"/>
          <p:cNvSpPr>
            <a:spLocks noGrp="1" noChangeArrowheads="1"/>
          </p:cNvSpPr>
          <p:nvPr>
            <p:ph type="sldNum" sz="quarter" idx="5"/>
          </p:nvPr>
        </p:nvSpPr>
        <p:spPr>
          <a:noFill/>
        </p:spPr>
        <p:txBody>
          <a:bodyPr/>
          <a:lstStyle/>
          <a:p>
            <a:fld id="{B9A75F8B-AE6F-485A-97F8-3D1E2B159349}" type="slidenum">
              <a:rPr lang="en-US" smtClean="0"/>
              <a:pPr/>
              <a:t>7</a:t>
            </a:fld>
            <a:endParaRPr lang="en-US"/>
          </a:p>
        </p:txBody>
      </p:sp>
      <p:sp>
        <p:nvSpPr>
          <p:cNvPr id="93187" name="Rectangle 2"/>
          <p:cNvSpPr>
            <a:spLocks noGrp="1" noRot="1" noChangeAspect="1" noChangeArrowheads="1" noTextEdit="1"/>
          </p:cNvSpPr>
          <p:nvPr>
            <p:ph type="sldImg"/>
          </p:nvPr>
        </p:nvSpPr>
        <p:spPr>
          <a:ln/>
        </p:spPr>
      </p:sp>
      <p:sp>
        <p:nvSpPr>
          <p:cNvPr id="93188"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7"/>
          <p:cNvSpPr>
            <a:spLocks noGrp="1" noChangeArrowheads="1"/>
          </p:cNvSpPr>
          <p:nvPr>
            <p:ph type="sldNum" sz="quarter" idx="5"/>
          </p:nvPr>
        </p:nvSpPr>
        <p:spPr>
          <a:noFill/>
        </p:spPr>
        <p:txBody>
          <a:bodyPr/>
          <a:lstStyle/>
          <a:p>
            <a:fld id="{E45B5084-A679-4E50-9654-9632F84E702C}" type="slidenum">
              <a:rPr lang="en-US" smtClean="0"/>
              <a:pPr/>
              <a:t>8</a:t>
            </a:fld>
            <a:endParaRPr lang="en-US"/>
          </a:p>
        </p:txBody>
      </p:sp>
      <p:sp>
        <p:nvSpPr>
          <p:cNvPr id="94211" name="Rectangle 2"/>
          <p:cNvSpPr>
            <a:spLocks noGrp="1" noRot="1" noChangeAspect="1" noChangeArrowheads="1" noTextEdit="1"/>
          </p:cNvSpPr>
          <p:nvPr>
            <p:ph type="sldImg"/>
          </p:nvPr>
        </p:nvSpPr>
        <p:spPr>
          <a:ln/>
        </p:spPr>
      </p:sp>
      <p:sp>
        <p:nvSpPr>
          <p:cNvPr id="94212"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7"/>
          <p:cNvSpPr>
            <a:spLocks noGrp="1" noChangeArrowheads="1"/>
          </p:cNvSpPr>
          <p:nvPr>
            <p:ph type="sldNum" sz="quarter" idx="5"/>
          </p:nvPr>
        </p:nvSpPr>
        <p:spPr>
          <a:noFill/>
        </p:spPr>
        <p:txBody>
          <a:bodyPr/>
          <a:lstStyle/>
          <a:p>
            <a:fld id="{79BAB310-852A-4596-85BE-643AEA341F77}" type="slidenum">
              <a:rPr lang="en-US" smtClean="0"/>
              <a:pPr/>
              <a:t>9</a:t>
            </a:fld>
            <a:endParaRPr lang="en-US"/>
          </a:p>
        </p:txBody>
      </p:sp>
      <p:sp>
        <p:nvSpPr>
          <p:cNvPr id="95235" name="Rectangle 2"/>
          <p:cNvSpPr>
            <a:spLocks noGrp="1" noRot="1" noChangeAspect="1" noChangeArrowheads="1" noTextEdit="1"/>
          </p:cNvSpPr>
          <p:nvPr>
            <p:ph type="sldImg"/>
          </p:nvPr>
        </p:nvSpPr>
        <p:spPr>
          <a:ln/>
        </p:spPr>
      </p:sp>
      <p:sp>
        <p:nvSpPr>
          <p:cNvPr id="95236"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7"/>
          <p:cNvSpPr>
            <a:spLocks noGrp="1" noChangeArrowheads="1"/>
          </p:cNvSpPr>
          <p:nvPr>
            <p:ph type="sldNum" sz="quarter" idx="5"/>
          </p:nvPr>
        </p:nvSpPr>
        <p:spPr>
          <a:noFill/>
        </p:spPr>
        <p:txBody>
          <a:bodyPr/>
          <a:lstStyle/>
          <a:p>
            <a:fld id="{C2D7BFB2-5615-4AE6-A1DA-DDDD65A29B1F}" type="slidenum">
              <a:rPr lang="en-US" smtClean="0"/>
              <a:pPr/>
              <a:t>10</a:t>
            </a:fld>
            <a:endParaRPr lang="en-US"/>
          </a:p>
        </p:txBody>
      </p:sp>
      <p:sp>
        <p:nvSpPr>
          <p:cNvPr id="96259" name="Rectangle 2"/>
          <p:cNvSpPr>
            <a:spLocks noGrp="1" noRot="1" noChangeAspect="1" noChangeArrowheads="1" noTextEdit="1"/>
          </p:cNvSpPr>
          <p:nvPr>
            <p:ph type="sldImg"/>
          </p:nvPr>
        </p:nvSpPr>
        <p:spPr>
          <a:ln/>
        </p:spPr>
      </p:sp>
      <p:sp>
        <p:nvSpPr>
          <p:cNvPr id="96260"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7"/>
          <p:cNvSpPr>
            <a:spLocks noGrp="1" noChangeArrowheads="1"/>
          </p:cNvSpPr>
          <p:nvPr>
            <p:ph type="sldNum" sz="quarter" idx="5"/>
          </p:nvPr>
        </p:nvSpPr>
        <p:spPr>
          <a:noFill/>
        </p:spPr>
        <p:txBody>
          <a:bodyPr/>
          <a:lstStyle/>
          <a:p>
            <a:fld id="{9CB1FA3F-F052-49C6-A3AB-4188E04DBE85}" type="slidenum">
              <a:rPr lang="en-US" smtClean="0"/>
              <a:pPr/>
              <a:t>11</a:t>
            </a:fld>
            <a:endParaRPr lang="en-US"/>
          </a:p>
        </p:txBody>
      </p:sp>
      <p:sp>
        <p:nvSpPr>
          <p:cNvPr id="97283" name="Rectangle 2"/>
          <p:cNvSpPr>
            <a:spLocks noGrp="1" noRot="1" noChangeAspect="1" noChangeArrowheads="1" noTextEdit="1"/>
          </p:cNvSpPr>
          <p:nvPr>
            <p:ph type="sldImg"/>
          </p:nvPr>
        </p:nvSpPr>
        <p:spPr>
          <a:ln/>
        </p:spPr>
      </p:sp>
      <p:sp>
        <p:nvSpPr>
          <p:cNvPr id="97284"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7"/>
          <p:cNvSpPr>
            <a:spLocks noGrp="1" noChangeArrowheads="1"/>
          </p:cNvSpPr>
          <p:nvPr>
            <p:ph type="sldNum" sz="quarter" idx="5"/>
          </p:nvPr>
        </p:nvSpPr>
        <p:spPr>
          <a:noFill/>
        </p:spPr>
        <p:txBody>
          <a:bodyPr/>
          <a:lstStyle/>
          <a:p>
            <a:fld id="{35A61EA1-997F-4F47-8090-D65D502A3F8D}" type="slidenum">
              <a:rPr lang="en-US" smtClean="0"/>
              <a:pPr/>
              <a:t>13</a:t>
            </a:fld>
            <a:endParaRPr lang="en-US"/>
          </a:p>
        </p:txBody>
      </p:sp>
      <p:sp>
        <p:nvSpPr>
          <p:cNvPr id="98307" name="Rectangle 2"/>
          <p:cNvSpPr>
            <a:spLocks noGrp="1" noRot="1" noChangeAspect="1" noChangeArrowheads="1" noTextEdit="1"/>
          </p:cNvSpPr>
          <p:nvPr>
            <p:ph type="sldImg"/>
          </p:nvPr>
        </p:nvSpPr>
        <p:spPr>
          <a:ln/>
        </p:spPr>
      </p:sp>
      <p:sp>
        <p:nvSpPr>
          <p:cNvPr id="98308"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7"/>
          <p:cNvSpPr>
            <a:spLocks noGrp="1" noChangeArrowheads="1"/>
          </p:cNvSpPr>
          <p:nvPr>
            <p:ph type="sldNum" sz="quarter" idx="5"/>
          </p:nvPr>
        </p:nvSpPr>
        <p:spPr>
          <a:noFill/>
        </p:spPr>
        <p:txBody>
          <a:bodyPr/>
          <a:lstStyle/>
          <a:p>
            <a:fld id="{910B8ED9-7D73-4942-8211-BEB11312C4D5}" type="slidenum">
              <a:rPr lang="en-US" smtClean="0"/>
              <a:pPr/>
              <a:t>15</a:t>
            </a:fld>
            <a:endParaRPr lang="en-US"/>
          </a:p>
        </p:txBody>
      </p:sp>
      <p:sp>
        <p:nvSpPr>
          <p:cNvPr id="99331" name="Rectangle 2"/>
          <p:cNvSpPr>
            <a:spLocks noGrp="1" noRot="1" noChangeAspect="1" noChangeArrowheads="1" noTextEdit="1"/>
          </p:cNvSpPr>
          <p:nvPr>
            <p:ph type="sldImg"/>
          </p:nvPr>
        </p:nvSpPr>
        <p:spPr>
          <a:ln/>
        </p:spPr>
      </p:sp>
      <p:sp>
        <p:nvSpPr>
          <p:cNvPr id="99332"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7"/>
          <p:cNvSpPr>
            <a:spLocks noGrp="1" noChangeArrowheads="1"/>
          </p:cNvSpPr>
          <p:nvPr>
            <p:ph type="sldNum" sz="quarter" idx="5"/>
          </p:nvPr>
        </p:nvSpPr>
        <p:spPr>
          <a:noFill/>
        </p:spPr>
        <p:txBody>
          <a:bodyPr/>
          <a:lstStyle/>
          <a:p>
            <a:fld id="{816916CD-44FD-48C1-AD9E-A4D36737FD84}" type="slidenum">
              <a:rPr lang="en-US" smtClean="0"/>
              <a:pPr/>
              <a:t>18</a:t>
            </a:fld>
            <a:endParaRPr lang="en-US"/>
          </a:p>
        </p:txBody>
      </p:sp>
      <p:sp>
        <p:nvSpPr>
          <p:cNvPr id="100355" name="Rectangle 2"/>
          <p:cNvSpPr>
            <a:spLocks noGrp="1" noRot="1" noChangeAspect="1" noChangeArrowheads="1" noTextEdit="1"/>
          </p:cNvSpPr>
          <p:nvPr>
            <p:ph type="sldImg"/>
          </p:nvPr>
        </p:nvSpPr>
        <p:spPr>
          <a:ln/>
        </p:spPr>
      </p:sp>
      <p:sp>
        <p:nvSpPr>
          <p:cNvPr id="100356"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3"/>
          <p:cNvGrpSpPr>
            <a:grpSpLocks/>
          </p:cNvGrpSpPr>
          <p:nvPr/>
        </p:nvGrpSpPr>
        <p:grpSpPr bwMode="auto">
          <a:xfrm>
            <a:off x="-25400" y="0"/>
            <a:ext cx="9161463" cy="7027863"/>
            <a:chOff x="-14" y="-3"/>
            <a:chExt cx="5771" cy="4427"/>
          </a:xfrm>
        </p:grpSpPr>
        <p:grpSp>
          <p:nvGrpSpPr>
            <p:cNvPr id="5" name="Group 4"/>
            <p:cNvGrpSpPr>
              <a:grpSpLocks/>
            </p:cNvGrpSpPr>
            <p:nvPr/>
          </p:nvGrpSpPr>
          <p:grpSpPr bwMode="auto">
            <a:xfrm>
              <a:off x="1834" y="-2"/>
              <a:ext cx="209" cy="4316"/>
              <a:chOff x="1834" y="-2"/>
              <a:chExt cx="209" cy="4316"/>
            </a:xfrm>
          </p:grpSpPr>
          <p:sp>
            <p:nvSpPr>
              <p:cNvPr id="90" name="Freeform 5"/>
              <p:cNvSpPr>
                <a:spLocks/>
              </p:cNvSpPr>
              <p:nvPr/>
            </p:nvSpPr>
            <p:spPr bwMode="hidden">
              <a:xfrm>
                <a:off x="1834" y="0"/>
                <a:ext cx="209" cy="4314"/>
              </a:xfrm>
              <a:custGeom>
                <a:avLst/>
                <a:gdLst/>
                <a:ahLst/>
                <a:cxnLst>
                  <a:cxn ang="0">
                    <a:pos x="14" y="4314"/>
                  </a:cxn>
                  <a:cxn ang="0">
                    <a:pos x="19" y="3207"/>
                  </a:cxn>
                  <a:cxn ang="0">
                    <a:pos x="3" y="2467"/>
                  </a:cxn>
                  <a:cxn ang="0">
                    <a:pos x="3" y="2330"/>
                  </a:cxn>
                  <a:cxn ang="0">
                    <a:pos x="8" y="2288"/>
                  </a:cxn>
                  <a:cxn ang="0">
                    <a:pos x="10" y="2244"/>
                  </a:cxn>
                  <a:cxn ang="0">
                    <a:pos x="3" y="2193"/>
                  </a:cxn>
                  <a:cxn ang="0">
                    <a:pos x="3" y="2103"/>
                  </a:cxn>
                  <a:cxn ang="0">
                    <a:pos x="12" y="1849"/>
                  </a:cxn>
                  <a:cxn ang="0">
                    <a:pos x="10" y="1270"/>
                  </a:cxn>
                  <a:cxn ang="0">
                    <a:pos x="12" y="0"/>
                  </a:cxn>
                  <a:cxn ang="0">
                    <a:pos x="34" y="4"/>
                  </a:cxn>
                  <a:cxn ang="0">
                    <a:pos x="37" y="1026"/>
                  </a:cxn>
                  <a:cxn ang="0">
                    <a:pos x="36" y="1897"/>
                  </a:cxn>
                  <a:cxn ang="0">
                    <a:pos x="25" y="2105"/>
                  </a:cxn>
                  <a:cxn ang="0">
                    <a:pos x="39" y="2212"/>
                  </a:cxn>
                  <a:cxn ang="0">
                    <a:pos x="102" y="2228"/>
                  </a:cxn>
                  <a:cxn ang="0">
                    <a:pos x="163" y="2228"/>
                  </a:cxn>
                  <a:cxn ang="0">
                    <a:pos x="181" y="2184"/>
                  </a:cxn>
                  <a:cxn ang="0">
                    <a:pos x="180" y="2077"/>
                  </a:cxn>
                  <a:cxn ang="0">
                    <a:pos x="178" y="1969"/>
                  </a:cxn>
                  <a:cxn ang="0">
                    <a:pos x="173" y="1817"/>
                  </a:cxn>
                  <a:cxn ang="0">
                    <a:pos x="167" y="3"/>
                  </a:cxn>
                  <a:cxn ang="0">
                    <a:pos x="202" y="6"/>
                  </a:cxn>
                  <a:cxn ang="0">
                    <a:pos x="195" y="701"/>
                  </a:cxn>
                  <a:cxn ang="0">
                    <a:pos x="198" y="1841"/>
                  </a:cxn>
                  <a:cxn ang="0">
                    <a:pos x="209" y="2148"/>
                  </a:cxn>
                  <a:cxn ang="0">
                    <a:pos x="198" y="2264"/>
                  </a:cxn>
                  <a:cxn ang="0">
                    <a:pos x="206" y="2330"/>
                  </a:cxn>
                  <a:cxn ang="0">
                    <a:pos x="206" y="2512"/>
                  </a:cxn>
                  <a:cxn ang="0">
                    <a:pos x="193" y="3287"/>
                  </a:cxn>
                  <a:cxn ang="0">
                    <a:pos x="197" y="4314"/>
                  </a:cxn>
                  <a:cxn ang="0">
                    <a:pos x="176" y="4313"/>
                  </a:cxn>
                  <a:cxn ang="0">
                    <a:pos x="175" y="3786"/>
                  </a:cxn>
                  <a:cxn ang="0">
                    <a:pos x="171" y="3391"/>
                  </a:cxn>
                  <a:cxn ang="0">
                    <a:pos x="178" y="2720"/>
                  </a:cxn>
                  <a:cxn ang="0">
                    <a:pos x="185" y="2356"/>
                  </a:cxn>
                  <a:cxn ang="0">
                    <a:pos x="170" y="2288"/>
                  </a:cxn>
                  <a:cxn ang="0">
                    <a:pos x="103" y="2308"/>
                  </a:cxn>
                  <a:cxn ang="0">
                    <a:pos x="41" y="2296"/>
                  </a:cxn>
                  <a:cxn ang="0">
                    <a:pos x="23" y="2467"/>
                  </a:cxn>
                  <a:cxn ang="0">
                    <a:pos x="37" y="2955"/>
                  </a:cxn>
                  <a:cxn ang="0">
                    <a:pos x="39" y="3730"/>
                  </a:cxn>
                  <a:cxn ang="0">
                    <a:pos x="37" y="4313"/>
                  </a:cxn>
                  <a:cxn ang="0">
                    <a:pos x="14" y="4314"/>
                  </a:cxn>
                </a:cxnLst>
                <a:rect l="0" t="0" r="r" b="b"/>
                <a:pathLst>
                  <a:path w="209" h="4314">
                    <a:moveTo>
                      <a:pt x="14" y="4314"/>
                    </a:moveTo>
                    <a:cubicBezTo>
                      <a:pt x="11" y="4130"/>
                      <a:pt x="21" y="3515"/>
                      <a:pt x="19" y="3207"/>
                    </a:cubicBezTo>
                    <a:cubicBezTo>
                      <a:pt x="17" y="2899"/>
                      <a:pt x="5" y="2613"/>
                      <a:pt x="3" y="2467"/>
                    </a:cubicBezTo>
                    <a:cubicBezTo>
                      <a:pt x="0" y="2321"/>
                      <a:pt x="2" y="2360"/>
                      <a:pt x="3" y="2330"/>
                    </a:cubicBezTo>
                    <a:cubicBezTo>
                      <a:pt x="3" y="2300"/>
                      <a:pt x="7" y="2302"/>
                      <a:pt x="8" y="2288"/>
                    </a:cubicBezTo>
                    <a:cubicBezTo>
                      <a:pt x="10" y="2274"/>
                      <a:pt x="11" y="2260"/>
                      <a:pt x="10" y="2244"/>
                    </a:cubicBezTo>
                    <a:cubicBezTo>
                      <a:pt x="9" y="2228"/>
                      <a:pt x="4" y="2217"/>
                      <a:pt x="3" y="2193"/>
                    </a:cubicBezTo>
                    <a:cubicBezTo>
                      <a:pt x="1" y="2169"/>
                      <a:pt x="1" y="2159"/>
                      <a:pt x="3" y="2103"/>
                    </a:cubicBezTo>
                    <a:cubicBezTo>
                      <a:pt x="4" y="2046"/>
                      <a:pt x="11" y="1988"/>
                      <a:pt x="12" y="1849"/>
                    </a:cubicBezTo>
                    <a:cubicBezTo>
                      <a:pt x="13" y="1710"/>
                      <a:pt x="10" y="1578"/>
                      <a:pt x="10" y="1270"/>
                    </a:cubicBezTo>
                    <a:cubicBezTo>
                      <a:pt x="10" y="961"/>
                      <a:pt x="8" y="211"/>
                      <a:pt x="12" y="0"/>
                    </a:cubicBezTo>
                    <a:lnTo>
                      <a:pt x="34" y="4"/>
                    </a:lnTo>
                    <a:cubicBezTo>
                      <a:pt x="38" y="175"/>
                      <a:pt x="37" y="711"/>
                      <a:pt x="37" y="1026"/>
                    </a:cubicBezTo>
                    <a:cubicBezTo>
                      <a:pt x="38" y="1342"/>
                      <a:pt x="38" y="1717"/>
                      <a:pt x="36" y="1897"/>
                    </a:cubicBezTo>
                    <a:cubicBezTo>
                      <a:pt x="39" y="1973"/>
                      <a:pt x="29" y="2051"/>
                      <a:pt x="25" y="2105"/>
                    </a:cubicBezTo>
                    <a:cubicBezTo>
                      <a:pt x="22" y="2164"/>
                      <a:pt x="20" y="2202"/>
                      <a:pt x="39" y="2212"/>
                    </a:cubicBezTo>
                    <a:cubicBezTo>
                      <a:pt x="57" y="2226"/>
                      <a:pt x="81" y="2231"/>
                      <a:pt x="102" y="2228"/>
                    </a:cubicBezTo>
                    <a:cubicBezTo>
                      <a:pt x="123" y="2231"/>
                      <a:pt x="150" y="2235"/>
                      <a:pt x="163" y="2228"/>
                    </a:cubicBezTo>
                    <a:cubicBezTo>
                      <a:pt x="176" y="2221"/>
                      <a:pt x="178" y="2209"/>
                      <a:pt x="181" y="2184"/>
                    </a:cubicBezTo>
                    <a:cubicBezTo>
                      <a:pt x="184" y="2159"/>
                      <a:pt x="180" y="2113"/>
                      <a:pt x="180" y="2077"/>
                    </a:cubicBezTo>
                    <a:cubicBezTo>
                      <a:pt x="179" y="2041"/>
                      <a:pt x="179" y="2012"/>
                      <a:pt x="178" y="1969"/>
                    </a:cubicBezTo>
                    <a:cubicBezTo>
                      <a:pt x="174" y="1922"/>
                      <a:pt x="175" y="2145"/>
                      <a:pt x="173" y="1817"/>
                    </a:cubicBezTo>
                    <a:cubicBezTo>
                      <a:pt x="171" y="1490"/>
                      <a:pt x="163" y="305"/>
                      <a:pt x="167" y="3"/>
                    </a:cubicBezTo>
                    <a:lnTo>
                      <a:pt x="202" y="6"/>
                    </a:lnTo>
                    <a:cubicBezTo>
                      <a:pt x="206" y="122"/>
                      <a:pt x="195" y="395"/>
                      <a:pt x="195" y="701"/>
                    </a:cubicBezTo>
                    <a:cubicBezTo>
                      <a:pt x="194" y="1006"/>
                      <a:pt x="196" y="1600"/>
                      <a:pt x="198" y="1841"/>
                    </a:cubicBezTo>
                    <a:cubicBezTo>
                      <a:pt x="197" y="1985"/>
                      <a:pt x="209" y="2095"/>
                      <a:pt x="209" y="2148"/>
                    </a:cubicBezTo>
                    <a:cubicBezTo>
                      <a:pt x="209" y="2201"/>
                      <a:pt x="203" y="2212"/>
                      <a:pt x="198" y="2264"/>
                    </a:cubicBezTo>
                    <a:cubicBezTo>
                      <a:pt x="208" y="2285"/>
                      <a:pt x="205" y="2289"/>
                      <a:pt x="206" y="2330"/>
                    </a:cubicBezTo>
                    <a:cubicBezTo>
                      <a:pt x="208" y="2371"/>
                      <a:pt x="209" y="2352"/>
                      <a:pt x="206" y="2512"/>
                    </a:cubicBezTo>
                    <a:cubicBezTo>
                      <a:pt x="204" y="2672"/>
                      <a:pt x="194" y="2987"/>
                      <a:pt x="193" y="3287"/>
                    </a:cubicBezTo>
                    <a:cubicBezTo>
                      <a:pt x="192" y="3587"/>
                      <a:pt x="200" y="4143"/>
                      <a:pt x="197" y="4314"/>
                    </a:cubicBezTo>
                    <a:lnTo>
                      <a:pt x="176" y="4313"/>
                    </a:lnTo>
                    <a:cubicBezTo>
                      <a:pt x="172" y="4225"/>
                      <a:pt x="176" y="3940"/>
                      <a:pt x="175" y="3786"/>
                    </a:cubicBezTo>
                    <a:cubicBezTo>
                      <a:pt x="174" y="3632"/>
                      <a:pt x="171" y="3568"/>
                      <a:pt x="171" y="3391"/>
                    </a:cubicBezTo>
                    <a:cubicBezTo>
                      <a:pt x="172" y="3213"/>
                      <a:pt x="176" y="2892"/>
                      <a:pt x="178" y="2720"/>
                    </a:cubicBezTo>
                    <a:cubicBezTo>
                      <a:pt x="180" y="2547"/>
                      <a:pt x="186" y="2428"/>
                      <a:pt x="185" y="2356"/>
                    </a:cubicBezTo>
                    <a:cubicBezTo>
                      <a:pt x="183" y="2332"/>
                      <a:pt x="187" y="2295"/>
                      <a:pt x="170" y="2288"/>
                    </a:cubicBezTo>
                    <a:cubicBezTo>
                      <a:pt x="158" y="2275"/>
                      <a:pt x="125" y="2307"/>
                      <a:pt x="103" y="2308"/>
                    </a:cubicBezTo>
                    <a:cubicBezTo>
                      <a:pt x="82" y="2309"/>
                      <a:pt x="54" y="2270"/>
                      <a:pt x="41" y="2296"/>
                    </a:cubicBezTo>
                    <a:cubicBezTo>
                      <a:pt x="27" y="2322"/>
                      <a:pt x="23" y="2357"/>
                      <a:pt x="23" y="2467"/>
                    </a:cubicBezTo>
                    <a:cubicBezTo>
                      <a:pt x="22" y="2577"/>
                      <a:pt x="35" y="2745"/>
                      <a:pt x="37" y="2955"/>
                    </a:cubicBezTo>
                    <a:cubicBezTo>
                      <a:pt x="40" y="3166"/>
                      <a:pt x="39" y="3503"/>
                      <a:pt x="39" y="3730"/>
                    </a:cubicBezTo>
                    <a:cubicBezTo>
                      <a:pt x="39" y="3957"/>
                      <a:pt x="41" y="4216"/>
                      <a:pt x="37" y="4313"/>
                    </a:cubicBezTo>
                    <a:lnTo>
                      <a:pt x="14" y="4314"/>
                    </a:lnTo>
                    <a:close/>
                  </a:path>
                </a:pathLst>
              </a:custGeom>
              <a:solidFill>
                <a:schemeClr val="accent2">
                  <a:alpha val="50000"/>
                </a:schemeClr>
              </a:solidFill>
              <a:ln w="9525" cap="flat" cmpd="sng">
                <a:noFill/>
                <a:prstDash val="solid"/>
                <a:round/>
                <a:headEnd type="none" w="med" len="med"/>
                <a:tailEnd type="none" w="med" len="med"/>
              </a:ln>
              <a:effectLst/>
            </p:spPr>
            <p:txBody>
              <a:bodyPr wrap="none" anchor="ctr"/>
              <a:lstStyle/>
              <a:p>
                <a:pPr>
                  <a:defRPr/>
                </a:pPr>
                <a:endParaRPr lang="en-US">
                  <a:latin typeface="Garamond" pitchFamily="18" charset="0"/>
                  <a:ea typeface="+mn-ea"/>
                </a:endParaRPr>
              </a:p>
            </p:txBody>
          </p:sp>
          <p:sp>
            <p:nvSpPr>
              <p:cNvPr id="91" name="Freeform 6"/>
              <p:cNvSpPr>
                <a:spLocks/>
              </p:cNvSpPr>
              <p:nvPr/>
            </p:nvSpPr>
            <p:spPr bwMode="hidden">
              <a:xfrm flipV="1">
                <a:off x="1943" y="-2"/>
                <a:ext cx="47" cy="2199"/>
              </a:xfrm>
              <a:custGeom>
                <a:avLst/>
                <a:gdLst/>
                <a:ahLst/>
                <a:cxnLst>
                  <a:cxn ang="0">
                    <a:pos x="27" y="477"/>
                  </a:cxn>
                  <a:cxn ang="0">
                    <a:pos x="23" y="217"/>
                  </a:cxn>
                  <a:cxn ang="0">
                    <a:pos x="11" y="81"/>
                  </a:cxn>
                  <a:cxn ang="0">
                    <a:pos x="3" y="29"/>
                  </a:cxn>
                  <a:cxn ang="0">
                    <a:pos x="31" y="5"/>
                  </a:cxn>
                  <a:cxn ang="0">
                    <a:pos x="83" y="5"/>
                  </a:cxn>
                  <a:cxn ang="0">
                    <a:pos x="103" y="33"/>
                  </a:cxn>
                  <a:cxn ang="0">
                    <a:pos x="107" y="133"/>
                  </a:cxn>
                  <a:cxn ang="0">
                    <a:pos x="87" y="369"/>
                  </a:cxn>
                  <a:cxn ang="0">
                    <a:pos x="87" y="853"/>
                  </a:cxn>
                  <a:cxn ang="0">
                    <a:pos x="79" y="1613"/>
                  </a:cxn>
                  <a:cxn ang="0">
                    <a:pos x="87" y="2045"/>
                  </a:cxn>
                  <a:cxn ang="0">
                    <a:pos x="79" y="2129"/>
                  </a:cxn>
                  <a:cxn ang="0">
                    <a:pos x="39" y="2129"/>
                  </a:cxn>
                  <a:cxn ang="0">
                    <a:pos x="39" y="1481"/>
                  </a:cxn>
                  <a:cxn ang="0">
                    <a:pos x="27" y="477"/>
                  </a:cxn>
                </a:cxnLst>
                <a:rect l="0" t="0" r="r" b="b"/>
                <a:pathLst>
                  <a:path w="110" h="2131">
                    <a:moveTo>
                      <a:pt x="27" y="477"/>
                    </a:moveTo>
                    <a:cubicBezTo>
                      <a:pt x="24" y="266"/>
                      <a:pt x="26" y="283"/>
                      <a:pt x="23" y="217"/>
                    </a:cubicBezTo>
                    <a:cubicBezTo>
                      <a:pt x="20" y="151"/>
                      <a:pt x="14" y="112"/>
                      <a:pt x="11" y="81"/>
                    </a:cubicBezTo>
                    <a:cubicBezTo>
                      <a:pt x="8" y="50"/>
                      <a:pt x="0" y="42"/>
                      <a:pt x="3" y="29"/>
                    </a:cubicBezTo>
                    <a:cubicBezTo>
                      <a:pt x="6" y="16"/>
                      <a:pt x="18" y="9"/>
                      <a:pt x="31" y="5"/>
                    </a:cubicBezTo>
                    <a:cubicBezTo>
                      <a:pt x="44" y="1"/>
                      <a:pt x="71" y="0"/>
                      <a:pt x="83" y="5"/>
                    </a:cubicBezTo>
                    <a:cubicBezTo>
                      <a:pt x="95" y="10"/>
                      <a:pt x="99" y="12"/>
                      <a:pt x="103" y="33"/>
                    </a:cubicBezTo>
                    <a:cubicBezTo>
                      <a:pt x="107" y="54"/>
                      <a:pt x="110" y="77"/>
                      <a:pt x="107" y="133"/>
                    </a:cubicBezTo>
                    <a:cubicBezTo>
                      <a:pt x="104" y="189"/>
                      <a:pt x="90" y="249"/>
                      <a:pt x="87" y="369"/>
                    </a:cubicBezTo>
                    <a:cubicBezTo>
                      <a:pt x="84" y="489"/>
                      <a:pt x="88" y="646"/>
                      <a:pt x="87" y="853"/>
                    </a:cubicBezTo>
                    <a:cubicBezTo>
                      <a:pt x="86" y="1060"/>
                      <a:pt x="79" y="1414"/>
                      <a:pt x="79" y="1613"/>
                    </a:cubicBezTo>
                    <a:cubicBezTo>
                      <a:pt x="79" y="1812"/>
                      <a:pt x="87" y="1959"/>
                      <a:pt x="87" y="2045"/>
                    </a:cubicBezTo>
                    <a:cubicBezTo>
                      <a:pt x="87" y="2131"/>
                      <a:pt x="87" y="2115"/>
                      <a:pt x="79" y="2129"/>
                    </a:cubicBezTo>
                    <a:lnTo>
                      <a:pt x="39" y="2129"/>
                    </a:lnTo>
                    <a:cubicBezTo>
                      <a:pt x="32" y="2021"/>
                      <a:pt x="42" y="1757"/>
                      <a:pt x="39" y="1481"/>
                    </a:cubicBezTo>
                    <a:cubicBezTo>
                      <a:pt x="36" y="1205"/>
                      <a:pt x="30" y="688"/>
                      <a:pt x="27" y="477"/>
                    </a:cubicBezTo>
                    <a:close/>
                  </a:path>
                </a:pathLst>
              </a:custGeom>
              <a:solidFill>
                <a:schemeClr val="accent2">
                  <a:alpha val="50000"/>
                </a:schemeClr>
              </a:solidFill>
              <a:ln w="9525" cap="flat" cmpd="sng">
                <a:noFill/>
                <a:prstDash val="solid"/>
                <a:round/>
                <a:headEnd type="none" w="med" len="med"/>
                <a:tailEnd type="none" w="med" len="med"/>
              </a:ln>
              <a:effectLst/>
            </p:spPr>
            <p:txBody>
              <a:bodyPr wrap="none" anchor="ctr"/>
              <a:lstStyle/>
              <a:p>
                <a:pPr>
                  <a:defRPr/>
                </a:pPr>
                <a:endParaRPr lang="en-US">
                  <a:latin typeface="Garamond" pitchFamily="18" charset="0"/>
                  <a:ea typeface="+mn-ea"/>
                </a:endParaRPr>
              </a:p>
            </p:txBody>
          </p:sp>
        </p:grpSp>
        <p:grpSp>
          <p:nvGrpSpPr>
            <p:cNvPr id="6" name="Group 7"/>
            <p:cNvGrpSpPr>
              <a:grpSpLocks/>
            </p:cNvGrpSpPr>
            <p:nvPr/>
          </p:nvGrpSpPr>
          <p:grpSpPr bwMode="auto">
            <a:xfrm flipV="1">
              <a:off x="5312" y="0"/>
              <a:ext cx="321" cy="4318"/>
              <a:chOff x="2971" y="-3"/>
              <a:chExt cx="493" cy="4325"/>
            </a:xfrm>
          </p:grpSpPr>
          <p:sp>
            <p:nvSpPr>
              <p:cNvPr id="88" name="Freeform 8"/>
              <p:cNvSpPr>
                <a:spLocks/>
              </p:cNvSpPr>
              <p:nvPr/>
            </p:nvSpPr>
            <p:spPr bwMode="hidden">
              <a:xfrm>
                <a:off x="2971" y="-3"/>
                <a:ext cx="493" cy="4323"/>
              </a:xfrm>
              <a:custGeom>
                <a:avLst/>
                <a:gdLst/>
                <a:ahLst/>
                <a:cxnLst>
                  <a:cxn ang="0">
                    <a:pos x="40" y="7"/>
                  </a:cxn>
                  <a:cxn ang="0">
                    <a:pos x="44" y="1111"/>
                  </a:cxn>
                  <a:cxn ang="0">
                    <a:pos x="6" y="1852"/>
                  </a:cxn>
                  <a:cxn ang="0">
                    <a:pos x="6" y="1989"/>
                  </a:cxn>
                  <a:cxn ang="0">
                    <a:pos x="20" y="2031"/>
                  </a:cxn>
                  <a:cxn ang="0">
                    <a:pos x="24" y="2075"/>
                  </a:cxn>
                  <a:cxn ang="0">
                    <a:pos x="6" y="2126"/>
                  </a:cxn>
                  <a:cxn ang="0">
                    <a:pos x="6" y="2217"/>
                  </a:cxn>
                  <a:cxn ang="0">
                    <a:pos x="28" y="2471"/>
                  </a:cxn>
                  <a:cxn ang="0">
                    <a:pos x="24" y="3051"/>
                  </a:cxn>
                  <a:cxn ang="0">
                    <a:pos x="28" y="4323"/>
                  </a:cxn>
                  <a:cxn ang="0">
                    <a:pos x="80" y="4319"/>
                  </a:cxn>
                  <a:cxn ang="0">
                    <a:pos x="88" y="3295"/>
                  </a:cxn>
                  <a:cxn ang="0">
                    <a:pos x="84" y="2423"/>
                  </a:cxn>
                  <a:cxn ang="0">
                    <a:pos x="60" y="2215"/>
                  </a:cxn>
                  <a:cxn ang="0">
                    <a:pos x="92" y="2107"/>
                  </a:cxn>
                  <a:cxn ang="0">
                    <a:pos x="240" y="2091"/>
                  </a:cxn>
                  <a:cxn ang="0">
                    <a:pos x="384" y="2091"/>
                  </a:cxn>
                  <a:cxn ang="0">
                    <a:pos x="428" y="2135"/>
                  </a:cxn>
                  <a:cxn ang="0">
                    <a:pos x="424" y="2243"/>
                  </a:cxn>
                  <a:cxn ang="0">
                    <a:pos x="420" y="2351"/>
                  </a:cxn>
                  <a:cxn ang="0">
                    <a:pos x="408" y="2503"/>
                  </a:cxn>
                  <a:cxn ang="0">
                    <a:pos x="395" y="4320"/>
                  </a:cxn>
                  <a:cxn ang="0">
                    <a:pos x="476" y="4317"/>
                  </a:cxn>
                  <a:cxn ang="0">
                    <a:pos x="459" y="3621"/>
                  </a:cxn>
                  <a:cxn ang="0">
                    <a:pos x="468" y="2479"/>
                  </a:cxn>
                  <a:cxn ang="0">
                    <a:pos x="493" y="2172"/>
                  </a:cxn>
                  <a:cxn ang="0">
                    <a:pos x="468" y="2055"/>
                  </a:cxn>
                  <a:cxn ang="0">
                    <a:pos x="487" y="1989"/>
                  </a:cxn>
                  <a:cxn ang="0">
                    <a:pos x="487" y="1807"/>
                  </a:cxn>
                  <a:cxn ang="0">
                    <a:pos x="456" y="1031"/>
                  </a:cxn>
                  <a:cxn ang="0">
                    <a:pos x="472" y="0"/>
                  </a:cxn>
                  <a:cxn ang="0">
                    <a:pos x="416" y="3"/>
                  </a:cxn>
                  <a:cxn ang="0">
                    <a:pos x="412" y="531"/>
                  </a:cxn>
                  <a:cxn ang="0">
                    <a:pos x="404" y="927"/>
                  </a:cxn>
                  <a:cxn ang="0">
                    <a:pos x="420" y="1599"/>
                  </a:cxn>
                  <a:cxn ang="0">
                    <a:pos x="436" y="1963"/>
                  </a:cxn>
                  <a:cxn ang="0">
                    <a:pos x="400" y="2031"/>
                  </a:cxn>
                  <a:cxn ang="0">
                    <a:pos x="244" y="2011"/>
                  </a:cxn>
                  <a:cxn ang="0">
                    <a:pos x="96" y="2023"/>
                  </a:cxn>
                  <a:cxn ang="0">
                    <a:pos x="54" y="1852"/>
                  </a:cxn>
                  <a:cxn ang="0">
                    <a:pos x="88" y="1363"/>
                  </a:cxn>
                  <a:cxn ang="0">
                    <a:pos x="92" y="587"/>
                  </a:cxn>
                  <a:cxn ang="0">
                    <a:pos x="88" y="3"/>
                  </a:cxn>
                  <a:cxn ang="0">
                    <a:pos x="40" y="7"/>
                  </a:cxn>
                </a:cxnLst>
                <a:rect l="0" t="0" r="r" b="b"/>
                <a:pathLst>
                  <a:path w="493" h="4323">
                    <a:moveTo>
                      <a:pt x="40" y="7"/>
                    </a:moveTo>
                    <a:cubicBezTo>
                      <a:pt x="33" y="192"/>
                      <a:pt x="50" y="804"/>
                      <a:pt x="44" y="1111"/>
                    </a:cubicBezTo>
                    <a:cubicBezTo>
                      <a:pt x="38" y="1418"/>
                      <a:pt x="12" y="1706"/>
                      <a:pt x="6" y="1852"/>
                    </a:cubicBezTo>
                    <a:cubicBezTo>
                      <a:pt x="0" y="1998"/>
                      <a:pt x="4" y="1959"/>
                      <a:pt x="6" y="1989"/>
                    </a:cubicBezTo>
                    <a:cubicBezTo>
                      <a:pt x="8" y="2019"/>
                      <a:pt x="17" y="2017"/>
                      <a:pt x="20" y="2031"/>
                    </a:cubicBezTo>
                    <a:cubicBezTo>
                      <a:pt x="23" y="2045"/>
                      <a:pt x="26" y="2059"/>
                      <a:pt x="24" y="2075"/>
                    </a:cubicBezTo>
                    <a:cubicBezTo>
                      <a:pt x="22" y="2091"/>
                      <a:pt x="9" y="2102"/>
                      <a:pt x="6" y="2126"/>
                    </a:cubicBezTo>
                    <a:cubicBezTo>
                      <a:pt x="3" y="2150"/>
                      <a:pt x="2" y="2160"/>
                      <a:pt x="6" y="2217"/>
                    </a:cubicBezTo>
                    <a:cubicBezTo>
                      <a:pt x="10" y="2274"/>
                      <a:pt x="25" y="2332"/>
                      <a:pt x="28" y="2471"/>
                    </a:cubicBezTo>
                    <a:cubicBezTo>
                      <a:pt x="31" y="2610"/>
                      <a:pt x="24" y="2742"/>
                      <a:pt x="24" y="3051"/>
                    </a:cubicBezTo>
                    <a:cubicBezTo>
                      <a:pt x="24" y="3360"/>
                      <a:pt x="19" y="4112"/>
                      <a:pt x="28" y="4323"/>
                    </a:cubicBezTo>
                    <a:lnTo>
                      <a:pt x="80" y="4319"/>
                    </a:lnTo>
                    <a:cubicBezTo>
                      <a:pt x="90" y="4148"/>
                      <a:pt x="87" y="3611"/>
                      <a:pt x="88" y="3295"/>
                    </a:cubicBezTo>
                    <a:cubicBezTo>
                      <a:pt x="89" y="2979"/>
                      <a:pt x="89" y="2603"/>
                      <a:pt x="84" y="2423"/>
                    </a:cubicBezTo>
                    <a:cubicBezTo>
                      <a:pt x="92" y="2347"/>
                      <a:pt x="69" y="2269"/>
                      <a:pt x="60" y="2215"/>
                    </a:cubicBezTo>
                    <a:cubicBezTo>
                      <a:pt x="52" y="2155"/>
                      <a:pt x="48" y="2117"/>
                      <a:pt x="92" y="2107"/>
                    </a:cubicBezTo>
                    <a:cubicBezTo>
                      <a:pt x="134" y="2093"/>
                      <a:pt x="190" y="2088"/>
                      <a:pt x="240" y="2091"/>
                    </a:cubicBezTo>
                    <a:cubicBezTo>
                      <a:pt x="289" y="2088"/>
                      <a:pt x="353" y="2084"/>
                      <a:pt x="384" y="2091"/>
                    </a:cubicBezTo>
                    <a:cubicBezTo>
                      <a:pt x="415" y="2098"/>
                      <a:pt x="421" y="2110"/>
                      <a:pt x="428" y="2135"/>
                    </a:cubicBezTo>
                    <a:cubicBezTo>
                      <a:pt x="435" y="2160"/>
                      <a:pt x="425" y="2207"/>
                      <a:pt x="424" y="2243"/>
                    </a:cubicBezTo>
                    <a:cubicBezTo>
                      <a:pt x="423" y="2279"/>
                      <a:pt x="423" y="2308"/>
                      <a:pt x="420" y="2351"/>
                    </a:cubicBezTo>
                    <a:cubicBezTo>
                      <a:pt x="411" y="2398"/>
                      <a:pt x="412" y="2175"/>
                      <a:pt x="408" y="2503"/>
                    </a:cubicBezTo>
                    <a:cubicBezTo>
                      <a:pt x="404" y="2831"/>
                      <a:pt x="384" y="4018"/>
                      <a:pt x="395" y="4320"/>
                    </a:cubicBezTo>
                    <a:lnTo>
                      <a:pt x="476" y="4317"/>
                    </a:lnTo>
                    <a:cubicBezTo>
                      <a:pt x="486" y="4201"/>
                      <a:pt x="460" y="3927"/>
                      <a:pt x="459" y="3621"/>
                    </a:cubicBezTo>
                    <a:cubicBezTo>
                      <a:pt x="458" y="3315"/>
                      <a:pt x="462" y="2720"/>
                      <a:pt x="468" y="2479"/>
                    </a:cubicBezTo>
                    <a:cubicBezTo>
                      <a:pt x="464" y="2335"/>
                      <a:pt x="493" y="2225"/>
                      <a:pt x="493" y="2172"/>
                    </a:cubicBezTo>
                    <a:cubicBezTo>
                      <a:pt x="493" y="2118"/>
                      <a:pt x="480" y="2107"/>
                      <a:pt x="468" y="2055"/>
                    </a:cubicBezTo>
                    <a:cubicBezTo>
                      <a:pt x="490" y="2034"/>
                      <a:pt x="484" y="2030"/>
                      <a:pt x="487" y="1989"/>
                    </a:cubicBezTo>
                    <a:cubicBezTo>
                      <a:pt x="490" y="1948"/>
                      <a:pt x="492" y="1967"/>
                      <a:pt x="487" y="1807"/>
                    </a:cubicBezTo>
                    <a:cubicBezTo>
                      <a:pt x="482" y="1647"/>
                      <a:pt x="458" y="1332"/>
                      <a:pt x="456" y="1031"/>
                    </a:cubicBezTo>
                    <a:cubicBezTo>
                      <a:pt x="454" y="730"/>
                      <a:pt x="479" y="171"/>
                      <a:pt x="472" y="0"/>
                    </a:cubicBezTo>
                    <a:lnTo>
                      <a:pt x="416" y="3"/>
                    </a:lnTo>
                    <a:cubicBezTo>
                      <a:pt x="406" y="91"/>
                      <a:pt x="414" y="377"/>
                      <a:pt x="412" y="531"/>
                    </a:cubicBezTo>
                    <a:cubicBezTo>
                      <a:pt x="410" y="685"/>
                      <a:pt x="403" y="749"/>
                      <a:pt x="404" y="927"/>
                    </a:cubicBezTo>
                    <a:cubicBezTo>
                      <a:pt x="405" y="1105"/>
                      <a:pt x="415" y="1426"/>
                      <a:pt x="420" y="1599"/>
                    </a:cubicBezTo>
                    <a:cubicBezTo>
                      <a:pt x="425" y="1772"/>
                      <a:pt x="439" y="1891"/>
                      <a:pt x="436" y="1963"/>
                    </a:cubicBezTo>
                    <a:cubicBezTo>
                      <a:pt x="432" y="1987"/>
                      <a:pt x="441" y="2024"/>
                      <a:pt x="400" y="2031"/>
                    </a:cubicBezTo>
                    <a:cubicBezTo>
                      <a:pt x="373" y="2044"/>
                      <a:pt x="295" y="2012"/>
                      <a:pt x="244" y="2011"/>
                    </a:cubicBezTo>
                    <a:cubicBezTo>
                      <a:pt x="193" y="2010"/>
                      <a:pt x="128" y="2049"/>
                      <a:pt x="96" y="2023"/>
                    </a:cubicBezTo>
                    <a:cubicBezTo>
                      <a:pt x="64" y="1997"/>
                      <a:pt x="55" y="1962"/>
                      <a:pt x="54" y="1852"/>
                    </a:cubicBezTo>
                    <a:cubicBezTo>
                      <a:pt x="53" y="1742"/>
                      <a:pt x="82" y="1574"/>
                      <a:pt x="88" y="1363"/>
                    </a:cubicBezTo>
                    <a:cubicBezTo>
                      <a:pt x="94" y="1152"/>
                      <a:pt x="92" y="814"/>
                      <a:pt x="92" y="587"/>
                    </a:cubicBezTo>
                    <a:cubicBezTo>
                      <a:pt x="92" y="360"/>
                      <a:pt x="97" y="100"/>
                      <a:pt x="88" y="3"/>
                    </a:cubicBezTo>
                    <a:lnTo>
                      <a:pt x="40" y="7"/>
                    </a:lnTo>
                    <a:close/>
                  </a:path>
                </a:pathLst>
              </a:custGeom>
              <a:solidFill>
                <a:schemeClr val="accent2"/>
              </a:solidFill>
              <a:ln w="9525" cap="flat" cmpd="sng">
                <a:noFill/>
                <a:prstDash val="solid"/>
                <a:round/>
                <a:headEnd type="none" w="med" len="med"/>
                <a:tailEnd type="none" w="med" len="med"/>
              </a:ln>
              <a:effectLst/>
            </p:spPr>
            <p:txBody>
              <a:bodyPr wrap="none" anchor="ctr"/>
              <a:lstStyle/>
              <a:p>
                <a:pPr>
                  <a:defRPr/>
                </a:pPr>
                <a:endParaRPr lang="en-US">
                  <a:latin typeface="Garamond" pitchFamily="18" charset="0"/>
                  <a:ea typeface="+mn-ea"/>
                </a:endParaRPr>
              </a:p>
            </p:txBody>
          </p:sp>
          <p:sp>
            <p:nvSpPr>
              <p:cNvPr id="89" name="Freeform 9"/>
              <p:cNvSpPr>
                <a:spLocks/>
              </p:cNvSpPr>
              <p:nvPr/>
            </p:nvSpPr>
            <p:spPr bwMode="hidden">
              <a:xfrm>
                <a:off x="3227" y="2119"/>
                <a:ext cx="111" cy="2203"/>
              </a:xfrm>
              <a:custGeom>
                <a:avLst/>
                <a:gdLst/>
                <a:ahLst/>
                <a:cxnLst>
                  <a:cxn ang="0">
                    <a:pos x="27" y="477"/>
                  </a:cxn>
                  <a:cxn ang="0">
                    <a:pos x="23" y="217"/>
                  </a:cxn>
                  <a:cxn ang="0">
                    <a:pos x="11" y="81"/>
                  </a:cxn>
                  <a:cxn ang="0">
                    <a:pos x="3" y="29"/>
                  </a:cxn>
                  <a:cxn ang="0">
                    <a:pos x="31" y="5"/>
                  </a:cxn>
                  <a:cxn ang="0">
                    <a:pos x="83" y="5"/>
                  </a:cxn>
                  <a:cxn ang="0">
                    <a:pos x="103" y="33"/>
                  </a:cxn>
                  <a:cxn ang="0">
                    <a:pos x="107" y="133"/>
                  </a:cxn>
                  <a:cxn ang="0">
                    <a:pos x="87" y="369"/>
                  </a:cxn>
                  <a:cxn ang="0">
                    <a:pos x="87" y="853"/>
                  </a:cxn>
                  <a:cxn ang="0">
                    <a:pos x="79" y="1613"/>
                  </a:cxn>
                  <a:cxn ang="0">
                    <a:pos x="87" y="2045"/>
                  </a:cxn>
                  <a:cxn ang="0">
                    <a:pos x="79" y="2129"/>
                  </a:cxn>
                  <a:cxn ang="0">
                    <a:pos x="39" y="2129"/>
                  </a:cxn>
                  <a:cxn ang="0">
                    <a:pos x="39" y="1481"/>
                  </a:cxn>
                  <a:cxn ang="0">
                    <a:pos x="27" y="477"/>
                  </a:cxn>
                </a:cxnLst>
                <a:rect l="0" t="0" r="r" b="b"/>
                <a:pathLst>
                  <a:path w="110" h="2131">
                    <a:moveTo>
                      <a:pt x="27" y="477"/>
                    </a:moveTo>
                    <a:cubicBezTo>
                      <a:pt x="24" y="266"/>
                      <a:pt x="26" y="283"/>
                      <a:pt x="23" y="217"/>
                    </a:cubicBezTo>
                    <a:cubicBezTo>
                      <a:pt x="20" y="151"/>
                      <a:pt x="14" y="112"/>
                      <a:pt x="11" y="81"/>
                    </a:cubicBezTo>
                    <a:cubicBezTo>
                      <a:pt x="8" y="50"/>
                      <a:pt x="0" y="42"/>
                      <a:pt x="3" y="29"/>
                    </a:cubicBezTo>
                    <a:cubicBezTo>
                      <a:pt x="6" y="16"/>
                      <a:pt x="18" y="9"/>
                      <a:pt x="31" y="5"/>
                    </a:cubicBezTo>
                    <a:cubicBezTo>
                      <a:pt x="44" y="1"/>
                      <a:pt x="71" y="0"/>
                      <a:pt x="83" y="5"/>
                    </a:cubicBezTo>
                    <a:cubicBezTo>
                      <a:pt x="95" y="10"/>
                      <a:pt x="99" y="12"/>
                      <a:pt x="103" y="33"/>
                    </a:cubicBezTo>
                    <a:cubicBezTo>
                      <a:pt x="107" y="54"/>
                      <a:pt x="110" y="77"/>
                      <a:pt x="107" y="133"/>
                    </a:cubicBezTo>
                    <a:cubicBezTo>
                      <a:pt x="104" y="189"/>
                      <a:pt x="90" y="249"/>
                      <a:pt x="87" y="369"/>
                    </a:cubicBezTo>
                    <a:cubicBezTo>
                      <a:pt x="84" y="489"/>
                      <a:pt x="88" y="646"/>
                      <a:pt x="87" y="853"/>
                    </a:cubicBezTo>
                    <a:cubicBezTo>
                      <a:pt x="86" y="1060"/>
                      <a:pt x="79" y="1414"/>
                      <a:pt x="79" y="1613"/>
                    </a:cubicBezTo>
                    <a:cubicBezTo>
                      <a:pt x="79" y="1812"/>
                      <a:pt x="87" y="1959"/>
                      <a:pt x="87" y="2045"/>
                    </a:cubicBezTo>
                    <a:cubicBezTo>
                      <a:pt x="87" y="2131"/>
                      <a:pt x="87" y="2115"/>
                      <a:pt x="79" y="2129"/>
                    </a:cubicBezTo>
                    <a:lnTo>
                      <a:pt x="39" y="2129"/>
                    </a:lnTo>
                    <a:cubicBezTo>
                      <a:pt x="32" y="2021"/>
                      <a:pt x="42" y="1757"/>
                      <a:pt x="39" y="1481"/>
                    </a:cubicBezTo>
                    <a:cubicBezTo>
                      <a:pt x="36" y="1205"/>
                      <a:pt x="30" y="688"/>
                      <a:pt x="27" y="477"/>
                    </a:cubicBezTo>
                    <a:close/>
                  </a:path>
                </a:pathLst>
              </a:custGeom>
              <a:solidFill>
                <a:schemeClr val="accent2"/>
              </a:solidFill>
              <a:ln w="9525" cap="flat" cmpd="sng">
                <a:noFill/>
                <a:prstDash val="solid"/>
                <a:round/>
                <a:headEnd type="none" w="med" len="med"/>
                <a:tailEnd type="none" w="med" len="med"/>
              </a:ln>
              <a:effectLst/>
            </p:spPr>
            <p:txBody>
              <a:bodyPr wrap="none" anchor="ctr"/>
              <a:lstStyle/>
              <a:p>
                <a:pPr>
                  <a:defRPr/>
                </a:pPr>
                <a:endParaRPr lang="en-US">
                  <a:latin typeface="Garamond" pitchFamily="18" charset="0"/>
                  <a:ea typeface="+mn-ea"/>
                </a:endParaRPr>
              </a:p>
            </p:txBody>
          </p:sp>
        </p:grpSp>
        <p:grpSp>
          <p:nvGrpSpPr>
            <p:cNvPr id="7" name="Group 10"/>
            <p:cNvGrpSpPr>
              <a:grpSpLocks/>
            </p:cNvGrpSpPr>
            <p:nvPr/>
          </p:nvGrpSpPr>
          <p:grpSpPr bwMode="auto">
            <a:xfrm>
              <a:off x="1130" y="1"/>
              <a:ext cx="385" cy="4315"/>
              <a:chOff x="1130" y="1"/>
              <a:chExt cx="385" cy="4308"/>
            </a:xfrm>
          </p:grpSpPr>
          <p:sp>
            <p:nvSpPr>
              <p:cNvPr id="84" name="Freeform 11"/>
              <p:cNvSpPr>
                <a:spLocks/>
              </p:cNvSpPr>
              <p:nvPr/>
            </p:nvSpPr>
            <p:spPr bwMode="hidden">
              <a:xfrm>
                <a:off x="1146" y="1"/>
                <a:ext cx="369" cy="2611"/>
              </a:xfrm>
              <a:custGeom>
                <a:avLst/>
                <a:gdLst/>
                <a:ahLst/>
                <a:cxnLst>
                  <a:cxn ang="0">
                    <a:pos x="22" y="0"/>
                  </a:cxn>
                  <a:cxn ang="0">
                    <a:pos x="14" y="1622"/>
                  </a:cxn>
                  <a:cxn ang="0">
                    <a:pos x="6" y="2547"/>
                  </a:cxn>
                  <a:cxn ang="0">
                    <a:pos x="38" y="2604"/>
                  </a:cxn>
                  <a:cxn ang="0">
                    <a:pos x="184" y="2588"/>
                  </a:cxn>
                  <a:cxn ang="0">
                    <a:pos x="339" y="2596"/>
                  </a:cxn>
                  <a:cxn ang="0">
                    <a:pos x="363" y="2531"/>
                  </a:cxn>
                  <a:cxn ang="0">
                    <a:pos x="339" y="1679"/>
                  </a:cxn>
                  <a:cxn ang="0">
                    <a:pos x="339" y="0"/>
                  </a:cxn>
                  <a:cxn ang="0">
                    <a:pos x="22" y="0"/>
                  </a:cxn>
                </a:cxnLst>
                <a:rect l="0" t="0" r="r" b="b"/>
                <a:pathLst>
                  <a:path w="369" h="2611">
                    <a:moveTo>
                      <a:pt x="22" y="0"/>
                    </a:moveTo>
                    <a:lnTo>
                      <a:pt x="14" y="1622"/>
                    </a:lnTo>
                    <a:cubicBezTo>
                      <a:pt x="14" y="1622"/>
                      <a:pt x="10" y="2084"/>
                      <a:pt x="6" y="2547"/>
                    </a:cubicBezTo>
                    <a:cubicBezTo>
                      <a:pt x="0" y="2588"/>
                      <a:pt x="8" y="2597"/>
                      <a:pt x="38" y="2604"/>
                    </a:cubicBezTo>
                    <a:cubicBezTo>
                      <a:pt x="68" y="2611"/>
                      <a:pt x="134" y="2589"/>
                      <a:pt x="184" y="2588"/>
                    </a:cubicBezTo>
                    <a:cubicBezTo>
                      <a:pt x="234" y="2587"/>
                      <a:pt x="309" y="2605"/>
                      <a:pt x="339" y="2596"/>
                    </a:cubicBezTo>
                    <a:cubicBezTo>
                      <a:pt x="369" y="2587"/>
                      <a:pt x="366" y="2567"/>
                      <a:pt x="363" y="2531"/>
                    </a:cubicBezTo>
                    <a:cubicBezTo>
                      <a:pt x="363" y="2378"/>
                      <a:pt x="343" y="2101"/>
                      <a:pt x="339" y="1679"/>
                    </a:cubicBezTo>
                    <a:lnTo>
                      <a:pt x="339" y="0"/>
                    </a:lnTo>
                    <a:lnTo>
                      <a:pt x="22" y="0"/>
                    </a:lnTo>
                    <a:close/>
                  </a:path>
                </a:pathLst>
              </a:custGeom>
              <a:solidFill>
                <a:schemeClr val="accent2"/>
              </a:solidFill>
              <a:ln w="9525" cap="flat" cmpd="sng">
                <a:noFill/>
                <a:prstDash val="solid"/>
                <a:round/>
                <a:headEnd type="none" w="med" len="med"/>
                <a:tailEnd type="none" w="med" len="med"/>
              </a:ln>
              <a:effectLst/>
            </p:spPr>
            <p:txBody>
              <a:bodyPr wrap="none" anchor="ctr"/>
              <a:lstStyle/>
              <a:p>
                <a:pPr>
                  <a:defRPr/>
                </a:pPr>
                <a:endParaRPr lang="en-US">
                  <a:latin typeface="Garamond" pitchFamily="18" charset="0"/>
                  <a:ea typeface="+mn-ea"/>
                </a:endParaRPr>
              </a:p>
            </p:txBody>
          </p:sp>
          <p:sp>
            <p:nvSpPr>
              <p:cNvPr id="85" name="Freeform 12"/>
              <p:cNvSpPr>
                <a:spLocks/>
              </p:cNvSpPr>
              <p:nvPr/>
            </p:nvSpPr>
            <p:spPr bwMode="hidden">
              <a:xfrm>
                <a:off x="1237" y="2174"/>
                <a:ext cx="251" cy="384"/>
              </a:xfrm>
              <a:custGeom>
                <a:avLst/>
                <a:gdLst/>
                <a:ahLst/>
                <a:cxnLst>
                  <a:cxn ang="0">
                    <a:pos x="32" y="379"/>
                  </a:cxn>
                  <a:cxn ang="0">
                    <a:pos x="77" y="364"/>
                  </a:cxn>
                  <a:cxn ang="0">
                    <a:pos x="152" y="370"/>
                  </a:cxn>
                  <a:cxn ang="0">
                    <a:pos x="209" y="388"/>
                  </a:cxn>
                  <a:cxn ang="0">
                    <a:pos x="242" y="379"/>
                  </a:cxn>
                  <a:cxn ang="0">
                    <a:pos x="248" y="328"/>
                  </a:cxn>
                  <a:cxn ang="0">
                    <a:pos x="227" y="175"/>
                  </a:cxn>
                  <a:cxn ang="0">
                    <a:pos x="194" y="130"/>
                  </a:cxn>
                  <a:cxn ang="0">
                    <a:pos x="179" y="295"/>
                  </a:cxn>
                  <a:cxn ang="0">
                    <a:pos x="152" y="307"/>
                  </a:cxn>
                  <a:cxn ang="0">
                    <a:pos x="134" y="163"/>
                  </a:cxn>
                  <a:cxn ang="0">
                    <a:pos x="65" y="13"/>
                  </a:cxn>
                  <a:cxn ang="0">
                    <a:pos x="29" y="85"/>
                  </a:cxn>
                  <a:cxn ang="0">
                    <a:pos x="26" y="271"/>
                  </a:cxn>
                  <a:cxn ang="0">
                    <a:pos x="2" y="337"/>
                  </a:cxn>
                  <a:cxn ang="0">
                    <a:pos x="11" y="379"/>
                  </a:cxn>
                  <a:cxn ang="0">
                    <a:pos x="32" y="379"/>
                  </a:cxn>
                </a:cxnLst>
                <a:rect l="0" t="0" r="r" b="b"/>
                <a:pathLst>
                  <a:path w="251" h="390">
                    <a:moveTo>
                      <a:pt x="32" y="379"/>
                    </a:moveTo>
                    <a:cubicBezTo>
                      <a:pt x="43" y="377"/>
                      <a:pt x="57" y="366"/>
                      <a:pt x="77" y="364"/>
                    </a:cubicBezTo>
                    <a:cubicBezTo>
                      <a:pt x="97" y="362"/>
                      <a:pt x="130" y="366"/>
                      <a:pt x="152" y="370"/>
                    </a:cubicBezTo>
                    <a:cubicBezTo>
                      <a:pt x="174" y="374"/>
                      <a:pt x="194" y="386"/>
                      <a:pt x="209" y="388"/>
                    </a:cubicBezTo>
                    <a:cubicBezTo>
                      <a:pt x="224" y="390"/>
                      <a:pt x="235" y="389"/>
                      <a:pt x="242" y="379"/>
                    </a:cubicBezTo>
                    <a:cubicBezTo>
                      <a:pt x="249" y="369"/>
                      <a:pt x="251" y="362"/>
                      <a:pt x="248" y="328"/>
                    </a:cubicBezTo>
                    <a:cubicBezTo>
                      <a:pt x="245" y="294"/>
                      <a:pt x="236" y="208"/>
                      <a:pt x="227" y="175"/>
                    </a:cubicBezTo>
                    <a:cubicBezTo>
                      <a:pt x="218" y="142"/>
                      <a:pt x="202" y="110"/>
                      <a:pt x="194" y="130"/>
                    </a:cubicBezTo>
                    <a:cubicBezTo>
                      <a:pt x="186" y="150"/>
                      <a:pt x="186" y="266"/>
                      <a:pt x="179" y="295"/>
                    </a:cubicBezTo>
                    <a:cubicBezTo>
                      <a:pt x="172" y="324"/>
                      <a:pt x="159" y="329"/>
                      <a:pt x="152" y="307"/>
                    </a:cubicBezTo>
                    <a:cubicBezTo>
                      <a:pt x="145" y="285"/>
                      <a:pt x="149" y="212"/>
                      <a:pt x="134" y="163"/>
                    </a:cubicBezTo>
                    <a:cubicBezTo>
                      <a:pt x="119" y="114"/>
                      <a:pt x="82" y="26"/>
                      <a:pt x="65" y="13"/>
                    </a:cubicBezTo>
                    <a:cubicBezTo>
                      <a:pt x="48" y="0"/>
                      <a:pt x="35" y="42"/>
                      <a:pt x="29" y="85"/>
                    </a:cubicBezTo>
                    <a:cubicBezTo>
                      <a:pt x="23" y="128"/>
                      <a:pt x="30" y="229"/>
                      <a:pt x="26" y="271"/>
                    </a:cubicBezTo>
                    <a:cubicBezTo>
                      <a:pt x="22" y="313"/>
                      <a:pt x="4" y="319"/>
                      <a:pt x="2" y="337"/>
                    </a:cubicBezTo>
                    <a:cubicBezTo>
                      <a:pt x="0" y="355"/>
                      <a:pt x="5" y="373"/>
                      <a:pt x="11" y="379"/>
                    </a:cubicBezTo>
                    <a:cubicBezTo>
                      <a:pt x="17" y="385"/>
                      <a:pt x="21" y="381"/>
                      <a:pt x="32" y="379"/>
                    </a:cubicBezTo>
                    <a:close/>
                  </a:path>
                </a:pathLst>
              </a:custGeom>
              <a:gradFill rotWithShape="0">
                <a:gsLst>
                  <a:gs pos="0">
                    <a:schemeClr val="accent2"/>
                  </a:gs>
                  <a:gs pos="100000">
                    <a:schemeClr val="bg1"/>
                  </a:gs>
                </a:gsLst>
                <a:lin ang="5400000" scaled="1"/>
              </a:gradFill>
              <a:ln w="9525" cap="flat" cmpd="sng">
                <a:noFill/>
                <a:prstDash val="solid"/>
                <a:round/>
                <a:headEnd type="none" w="med" len="med"/>
                <a:tailEnd type="none" w="med" len="med"/>
              </a:ln>
              <a:effectLst/>
            </p:spPr>
            <p:txBody>
              <a:bodyPr wrap="none" anchor="ctr"/>
              <a:lstStyle/>
              <a:p>
                <a:pPr>
                  <a:defRPr/>
                </a:pPr>
                <a:endParaRPr lang="en-US">
                  <a:latin typeface="Garamond" pitchFamily="18" charset="0"/>
                  <a:ea typeface="+mn-ea"/>
                </a:endParaRPr>
              </a:p>
            </p:txBody>
          </p:sp>
          <p:sp>
            <p:nvSpPr>
              <p:cNvPr id="86" name="Freeform 13"/>
              <p:cNvSpPr>
                <a:spLocks/>
              </p:cNvSpPr>
              <p:nvPr/>
            </p:nvSpPr>
            <p:spPr bwMode="hidden">
              <a:xfrm>
                <a:off x="1130" y="2595"/>
                <a:ext cx="378" cy="1714"/>
              </a:xfrm>
              <a:custGeom>
                <a:avLst/>
                <a:gdLst/>
                <a:ahLst/>
                <a:cxnLst>
                  <a:cxn ang="0">
                    <a:pos x="0" y="1714"/>
                  </a:cxn>
                  <a:cxn ang="0">
                    <a:pos x="15" y="420"/>
                  </a:cxn>
                  <a:cxn ang="0">
                    <a:pos x="19" y="63"/>
                  </a:cxn>
                  <a:cxn ang="0">
                    <a:pos x="79" y="39"/>
                  </a:cxn>
                  <a:cxn ang="0">
                    <a:pos x="202" y="18"/>
                  </a:cxn>
                  <a:cxn ang="0">
                    <a:pos x="351" y="23"/>
                  </a:cxn>
                  <a:cxn ang="0">
                    <a:pos x="366" y="120"/>
                  </a:cxn>
                  <a:cxn ang="0">
                    <a:pos x="359" y="741"/>
                  </a:cxn>
                  <a:cxn ang="0">
                    <a:pos x="351" y="1714"/>
                  </a:cxn>
                  <a:cxn ang="0">
                    <a:pos x="0" y="1714"/>
                  </a:cxn>
                </a:cxnLst>
                <a:rect l="0" t="0" r="r" b="b"/>
                <a:pathLst>
                  <a:path w="378" h="1714">
                    <a:moveTo>
                      <a:pt x="0" y="1714"/>
                    </a:moveTo>
                    <a:cubicBezTo>
                      <a:pt x="15" y="1400"/>
                      <a:pt x="10" y="693"/>
                      <a:pt x="15" y="420"/>
                    </a:cubicBezTo>
                    <a:cubicBezTo>
                      <a:pt x="18" y="145"/>
                      <a:pt x="8" y="126"/>
                      <a:pt x="19" y="63"/>
                    </a:cubicBezTo>
                    <a:cubicBezTo>
                      <a:pt x="30" y="0"/>
                      <a:pt x="49" y="46"/>
                      <a:pt x="79" y="39"/>
                    </a:cubicBezTo>
                    <a:cubicBezTo>
                      <a:pt x="109" y="32"/>
                      <a:pt x="157" y="21"/>
                      <a:pt x="202" y="18"/>
                    </a:cubicBezTo>
                    <a:cubicBezTo>
                      <a:pt x="268" y="33"/>
                      <a:pt x="324" y="6"/>
                      <a:pt x="351" y="23"/>
                    </a:cubicBezTo>
                    <a:cubicBezTo>
                      <a:pt x="378" y="40"/>
                      <a:pt x="370" y="51"/>
                      <a:pt x="366" y="120"/>
                    </a:cubicBezTo>
                    <a:cubicBezTo>
                      <a:pt x="367" y="240"/>
                      <a:pt x="362" y="475"/>
                      <a:pt x="359" y="741"/>
                    </a:cubicBezTo>
                    <a:cubicBezTo>
                      <a:pt x="356" y="1007"/>
                      <a:pt x="351" y="1430"/>
                      <a:pt x="351" y="1714"/>
                    </a:cubicBezTo>
                    <a:cubicBezTo>
                      <a:pt x="351" y="1714"/>
                      <a:pt x="0" y="1714"/>
                      <a:pt x="0" y="1714"/>
                    </a:cubicBezTo>
                    <a:close/>
                  </a:path>
                </a:pathLst>
              </a:custGeom>
              <a:solidFill>
                <a:schemeClr val="accent2"/>
              </a:solidFill>
              <a:ln w="9525" cap="flat" cmpd="sng">
                <a:noFill/>
                <a:prstDash val="solid"/>
                <a:round/>
                <a:headEnd type="none" w="med" len="med"/>
                <a:tailEnd type="none" w="med" len="med"/>
              </a:ln>
              <a:effectLst/>
            </p:spPr>
            <p:txBody>
              <a:bodyPr wrap="none" anchor="ctr"/>
              <a:lstStyle/>
              <a:p>
                <a:pPr>
                  <a:defRPr/>
                </a:pPr>
                <a:endParaRPr lang="en-US">
                  <a:latin typeface="Garamond" pitchFamily="18" charset="0"/>
                  <a:ea typeface="+mn-ea"/>
                </a:endParaRPr>
              </a:p>
            </p:txBody>
          </p:sp>
          <p:sp>
            <p:nvSpPr>
              <p:cNvPr id="87" name="Freeform 14"/>
              <p:cNvSpPr>
                <a:spLocks/>
              </p:cNvSpPr>
              <p:nvPr/>
            </p:nvSpPr>
            <p:spPr bwMode="hidden">
              <a:xfrm>
                <a:off x="1255" y="2644"/>
                <a:ext cx="146" cy="160"/>
              </a:xfrm>
              <a:custGeom>
                <a:avLst/>
                <a:gdLst/>
                <a:ahLst/>
                <a:cxnLst>
                  <a:cxn ang="0">
                    <a:pos x="14" y="11"/>
                  </a:cxn>
                  <a:cxn ang="0">
                    <a:pos x="92" y="2"/>
                  </a:cxn>
                  <a:cxn ang="0">
                    <a:pos x="140" y="14"/>
                  </a:cxn>
                  <a:cxn ang="0">
                    <a:pos x="128" y="89"/>
                  </a:cxn>
                  <a:cxn ang="0">
                    <a:pos x="116" y="146"/>
                  </a:cxn>
                  <a:cxn ang="0">
                    <a:pos x="74" y="134"/>
                  </a:cxn>
                  <a:cxn ang="0">
                    <a:pos x="32" y="128"/>
                  </a:cxn>
                  <a:cxn ang="0">
                    <a:pos x="5" y="56"/>
                  </a:cxn>
                  <a:cxn ang="0">
                    <a:pos x="14" y="11"/>
                  </a:cxn>
                </a:cxnLst>
                <a:rect l="0" t="0" r="r" b="b"/>
                <a:pathLst>
                  <a:path w="146" h="154">
                    <a:moveTo>
                      <a:pt x="14" y="11"/>
                    </a:moveTo>
                    <a:cubicBezTo>
                      <a:pt x="28" y="2"/>
                      <a:pt x="71" y="2"/>
                      <a:pt x="92" y="2"/>
                    </a:cubicBezTo>
                    <a:cubicBezTo>
                      <a:pt x="113" y="2"/>
                      <a:pt x="134" y="0"/>
                      <a:pt x="140" y="14"/>
                    </a:cubicBezTo>
                    <a:cubicBezTo>
                      <a:pt x="146" y="28"/>
                      <a:pt x="132" y="67"/>
                      <a:pt x="128" y="89"/>
                    </a:cubicBezTo>
                    <a:cubicBezTo>
                      <a:pt x="124" y="111"/>
                      <a:pt x="125" y="138"/>
                      <a:pt x="116" y="146"/>
                    </a:cubicBezTo>
                    <a:cubicBezTo>
                      <a:pt x="107" y="154"/>
                      <a:pt x="88" y="137"/>
                      <a:pt x="74" y="134"/>
                    </a:cubicBezTo>
                    <a:cubicBezTo>
                      <a:pt x="60" y="131"/>
                      <a:pt x="44" y="141"/>
                      <a:pt x="32" y="128"/>
                    </a:cubicBezTo>
                    <a:cubicBezTo>
                      <a:pt x="20" y="115"/>
                      <a:pt x="8" y="75"/>
                      <a:pt x="5" y="56"/>
                    </a:cubicBezTo>
                    <a:cubicBezTo>
                      <a:pt x="2" y="37"/>
                      <a:pt x="0" y="20"/>
                      <a:pt x="14" y="11"/>
                    </a:cubicBezTo>
                    <a:close/>
                  </a:path>
                </a:pathLst>
              </a:custGeom>
              <a:gradFill rotWithShape="0">
                <a:gsLst>
                  <a:gs pos="0">
                    <a:schemeClr val="bg1"/>
                  </a:gs>
                  <a:gs pos="100000">
                    <a:schemeClr val="accent2"/>
                  </a:gs>
                </a:gsLst>
                <a:lin ang="5400000" scaled="1"/>
              </a:gradFill>
              <a:ln w="9525" cap="flat" cmpd="sng">
                <a:noFill/>
                <a:prstDash val="solid"/>
                <a:round/>
                <a:headEnd type="none" w="med" len="med"/>
                <a:tailEnd type="none" w="med" len="med"/>
              </a:ln>
              <a:effectLst/>
            </p:spPr>
            <p:txBody>
              <a:bodyPr wrap="none" anchor="ctr"/>
              <a:lstStyle/>
              <a:p>
                <a:pPr>
                  <a:defRPr/>
                </a:pPr>
                <a:endParaRPr lang="en-US">
                  <a:latin typeface="Garamond" pitchFamily="18" charset="0"/>
                  <a:ea typeface="+mn-ea"/>
                </a:endParaRPr>
              </a:p>
            </p:txBody>
          </p:sp>
        </p:grpSp>
        <p:grpSp>
          <p:nvGrpSpPr>
            <p:cNvPr id="8" name="Group 15"/>
            <p:cNvGrpSpPr>
              <a:grpSpLocks/>
            </p:cNvGrpSpPr>
            <p:nvPr/>
          </p:nvGrpSpPr>
          <p:grpSpPr bwMode="auto">
            <a:xfrm>
              <a:off x="429" y="0"/>
              <a:ext cx="403" cy="4318"/>
              <a:chOff x="429" y="0"/>
              <a:chExt cx="493" cy="4318"/>
            </a:xfrm>
          </p:grpSpPr>
          <p:sp>
            <p:nvSpPr>
              <p:cNvPr id="82" name="Freeform 16"/>
              <p:cNvSpPr>
                <a:spLocks/>
              </p:cNvSpPr>
              <p:nvPr/>
            </p:nvSpPr>
            <p:spPr bwMode="hidden">
              <a:xfrm>
                <a:off x="429" y="0"/>
                <a:ext cx="493" cy="4316"/>
              </a:xfrm>
              <a:custGeom>
                <a:avLst/>
                <a:gdLst/>
                <a:ahLst/>
                <a:cxnLst>
                  <a:cxn ang="0">
                    <a:pos x="40" y="0"/>
                  </a:cxn>
                  <a:cxn ang="0">
                    <a:pos x="44" y="1104"/>
                  </a:cxn>
                  <a:cxn ang="0">
                    <a:pos x="6" y="1845"/>
                  </a:cxn>
                  <a:cxn ang="0">
                    <a:pos x="6" y="1982"/>
                  </a:cxn>
                  <a:cxn ang="0">
                    <a:pos x="20" y="2024"/>
                  </a:cxn>
                  <a:cxn ang="0">
                    <a:pos x="24" y="2068"/>
                  </a:cxn>
                  <a:cxn ang="0">
                    <a:pos x="6" y="2119"/>
                  </a:cxn>
                  <a:cxn ang="0">
                    <a:pos x="6" y="2210"/>
                  </a:cxn>
                  <a:cxn ang="0">
                    <a:pos x="28" y="2464"/>
                  </a:cxn>
                  <a:cxn ang="0">
                    <a:pos x="24" y="3044"/>
                  </a:cxn>
                  <a:cxn ang="0">
                    <a:pos x="28" y="4316"/>
                  </a:cxn>
                  <a:cxn ang="0">
                    <a:pos x="80" y="4312"/>
                  </a:cxn>
                  <a:cxn ang="0">
                    <a:pos x="88" y="3288"/>
                  </a:cxn>
                  <a:cxn ang="0">
                    <a:pos x="84" y="2416"/>
                  </a:cxn>
                  <a:cxn ang="0">
                    <a:pos x="60" y="2208"/>
                  </a:cxn>
                  <a:cxn ang="0">
                    <a:pos x="92" y="2100"/>
                  </a:cxn>
                  <a:cxn ang="0">
                    <a:pos x="240" y="2084"/>
                  </a:cxn>
                  <a:cxn ang="0">
                    <a:pos x="384" y="2084"/>
                  </a:cxn>
                  <a:cxn ang="0">
                    <a:pos x="428" y="2128"/>
                  </a:cxn>
                  <a:cxn ang="0">
                    <a:pos x="424" y="2236"/>
                  </a:cxn>
                  <a:cxn ang="0">
                    <a:pos x="420" y="2344"/>
                  </a:cxn>
                  <a:cxn ang="0">
                    <a:pos x="408" y="2496"/>
                  </a:cxn>
                  <a:cxn ang="0">
                    <a:pos x="395" y="4313"/>
                  </a:cxn>
                  <a:cxn ang="0">
                    <a:pos x="476" y="4310"/>
                  </a:cxn>
                  <a:cxn ang="0">
                    <a:pos x="459" y="3614"/>
                  </a:cxn>
                  <a:cxn ang="0">
                    <a:pos x="468" y="2472"/>
                  </a:cxn>
                  <a:cxn ang="0">
                    <a:pos x="493" y="2165"/>
                  </a:cxn>
                  <a:cxn ang="0">
                    <a:pos x="468" y="2048"/>
                  </a:cxn>
                  <a:cxn ang="0">
                    <a:pos x="487" y="1982"/>
                  </a:cxn>
                  <a:cxn ang="0">
                    <a:pos x="487" y="1800"/>
                  </a:cxn>
                  <a:cxn ang="0">
                    <a:pos x="456" y="1024"/>
                  </a:cxn>
                  <a:cxn ang="0">
                    <a:pos x="468" y="0"/>
                  </a:cxn>
                  <a:cxn ang="0">
                    <a:pos x="420" y="0"/>
                  </a:cxn>
                  <a:cxn ang="0">
                    <a:pos x="412" y="524"/>
                  </a:cxn>
                  <a:cxn ang="0">
                    <a:pos x="404" y="920"/>
                  </a:cxn>
                  <a:cxn ang="0">
                    <a:pos x="420" y="1592"/>
                  </a:cxn>
                  <a:cxn ang="0">
                    <a:pos x="436" y="1956"/>
                  </a:cxn>
                  <a:cxn ang="0">
                    <a:pos x="400" y="2024"/>
                  </a:cxn>
                  <a:cxn ang="0">
                    <a:pos x="244" y="2004"/>
                  </a:cxn>
                  <a:cxn ang="0">
                    <a:pos x="96" y="2016"/>
                  </a:cxn>
                  <a:cxn ang="0">
                    <a:pos x="54" y="1845"/>
                  </a:cxn>
                  <a:cxn ang="0">
                    <a:pos x="88" y="1356"/>
                  </a:cxn>
                  <a:cxn ang="0">
                    <a:pos x="92" y="580"/>
                  </a:cxn>
                  <a:cxn ang="0">
                    <a:pos x="84" y="0"/>
                  </a:cxn>
                  <a:cxn ang="0">
                    <a:pos x="40" y="0"/>
                  </a:cxn>
                </a:cxnLst>
                <a:rect l="0" t="0" r="r" b="b"/>
                <a:pathLst>
                  <a:path w="493" h="4316">
                    <a:moveTo>
                      <a:pt x="40" y="0"/>
                    </a:moveTo>
                    <a:cubicBezTo>
                      <a:pt x="33" y="185"/>
                      <a:pt x="50" y="797"/>
                      <a:pt x="44" y="1104"/>
                    </a:cubicBezTo>
                    <a:cubicBezTo>
                      <a:pt x="38" y="1411"/>
                      <a:pt x="12" y="1699"/>
                      <a:pt x="6" y="1845"/>
                    </a:cubicBezTo>
                    <a:cubicBezTo>
                      <a:pt x="0" y="1991"/>
                      <a:pt x="4" y="1952"/>
                      <a:pt x="6" y="1982"/>
                    </a:cubicBezTo>
                    <a:cubicBezTo>
                      <a:pt x="8" y="2012"/>
                      <a:pt x="17" y="2010"/>
                      <a:pt x="20" y="2024"/>
                    </a:cubicBezTo>
                    <a:cubicBezTo>
                      <a:pt x="23" y="2038"/>
                      <a:pt x="26" y="2052"/>
                      <a:pt x="24" y="2068"/>
                    </a:cubicBezTo>
                    <a:cubicBezTo>
                      <a:pt x="22" y="2084"/>
                      <a:pt x="9" y="2095"/>
                      <a:pt x="6" y="2119"/>
                    </a:cubicBezTo>
                    <a:cubicBezTo>
                      <a:pt x="3" y="2143"/>
                      <a:pt x="2" y="2153"/>
                      <a:pt x="6" y="2210"/>
                    </a:cubicBezTo>
                    <a:cubicBezTo>
                      <a:pt x="10" y="2267"/>
                      <a:pt x="25" y="2325"/>
                      <a:pt x="28" y="2464"/>
                    </a:cubicBezTo>
                    <a:cubicBezTo>
                      <a:pt x="31" y="2603"/>
                      <a:pt x="24" y="2735"/>
                      <a:pt x="24" y="3044"/>
                    </a:cubicBezTo>
                    <a:cubicBezTo>
                      <a:pt x="24" y="3353"/>
                      <a:pt x="19" y="4105"/>
                      <a:pt x="28" y="4316"/>
                    </a:cubicBezTo>
                    <a:lnTo>
                      <a:pt x="80" y="4312"/>
                    </a:lnTo>
                    <a:cubicBezTo>
                      <a:pt x="90" y="4141"/>
                      <a:pt x="87" y="3604"/>
                      <a:pt x="88" y="3288"/>
                    </a:cubicBezTo>
                    <a:cubicBezTo>
                      <a:pt x="89" y="2972"/>
                      <a:pt x="89" y="2596"/>
                      <a:pt x="84" y="2416"/>
                    </a:cubicBezTo>
                    <a:cubicBezTo>
                      <a:pt x="92" y="2340"/>
                      <a:pt x="69" y="2262"/>
                      <a:pt x="60" y="2208"/>
                    </a:cubicBezTo>
                    <a:cubicBezTo>
                      <a:pt x="52" y="2148"/>
                      <a:pt x="48" y="2110"/>
                      <a:pt x="92" y="2100"/>
                    </a:cubicBezTo>
                    <a:cubicBezTo>
                      <a:pt x="134" y="2086"/>
                      <a:pt x="190" y="2081"/>
                      <a:pt x="240" y="2084"/>
                    </a:cubicBezTo>
                    <a:cubicBezTo>
                      <a:pt x="289" y="2081"/>
                      <a:pt x="353" y="2077"/>
                      <a:pt x="384" y="2084"/>
                    </a:cubicBezTo>
                    <a:cubicBezTo>
                      <a:pt x="415" y="2091"/>
                      <a:pt x="421" y="2103"/>
                      <a:pt x="428" y="2128"/>
                    </a:cubicBezTo>
                    <a:cubicBezTo>
                      <a:pt x="435" y="2153"/>
                      <a:pt x="425" y="2200"/>
                      <a:pt x="424" y="2236"/>
                    </a:cubicBezTo>
                    <a:cubicBezTo>
                      <a:pt x="423" y="2272"/>
                      <a:pt x="423" y="2301"/>
                      <a:pt x="420" y="2344"/>
                    </a:cubicBezTo>
                    <a:cubicBezTo>
                      <a:pt x="411" y="2391"/>
                      <a:pt x="412" y="2168"/>
                      <a:pt x="408" y="2496"/>
                    </a:cubicBezTo>
                    <a:cubicBezTo>
                      <a:pt x="404" y="2824"/>
                      <a:pt x="384" y="4011"/>
                      <a:pt x="395" y="4313"/>
                    </a:cubicBezTo>
                    <a:lnTo>
                      <a:pt x="476" y="4310"/>
                    </a:lnTo>
                    <a:cubicBezTo>
                      <a:pt x="486" y="4194"/>
                      <a:pt x="460" y="3920"/>
                      <a:pt x="459" y="3614"/>
                    </a:cubicBezTo>
                    <a:cubicBezTo>
                      <a:pt x="458" y="3308"/>
                      <a:pt x="462" y="2713"/>
                      <a:pt x="468" y="2472"/>
                    </a:cubicBezTo>
                    <a:cubicBezTo>
                      <a:pt x="464" y="2328"/>
                      <a:pt x="493" y="2218"/>
                      <a:pt x="493" y="2165"/>
                    </a:cubicBezTo>
                    <a:cubicBezTo>
                      <a:pt x="493" y="2111"/>
                      <a:pt x="480" y="2100"/>
                      <a:pt x="468" y="2048"/>
                    </a:cubicBezTo>
                    <a:cubicBezTo>
                      <a:pt x="490" y="2027"/>
                      <a:pt x="484" y="2023"/>
                      <a:pt x="487" y="1982"/>
                    </a:cubicBezTo>
                    <a:cubicBezTo>
                      <a:pt x="490" y="1941"/>
                      <a:pt x="492" y="1960"/>
                      <a:pt x="487" y="1800"/>
                    </a:cubicBezTo>
                    <a:cubicBezTo>
                      <a:pt x="482" y="1640"/>
                      <a:pt x="459" y="1324"/>
                      <a:pt x="456" y="1024"/>
                    </a:cubicBezTo>
                    <a:cubicBezTo>
                      <a:pt x="453" y="724"/>
                      <a:pt x="474" y="171"/>
                      <a:pt x="468" y="0"/>
                    </a:cubicBezTo>
                    <a:lnTo>
                      <a:pt x="420" y="0"/>
                    </a:lnTo>
                    <a:cubicBezTo>
                      <a:pt x="411" y="87"/>
                      <a:pt x="415" y="371"/>
                      <a:pt x="412" y="524"/>
                    </a:cubicBezTo>
                    <a:cubicBezTo>
                      <a:pt x="409" y="677"/>
                      <a:pt x="403" y="742"/>
                      <a:pt x="404" y="920"/>
                    </a:cubicBezTo>
                    <a:cubicBezTo>
                      <a:pt x="405" y="1098"/>
                      <a:pt x="415" y="1419"/>
                      <a:pt x="420" y="1592"/>
                    </a:cubicBezTo>
                    <a:cubicBezTo>
                      <a:pt x="425" y="1765"/>
                      <a:pt x="439" y="1884"/>
                      <a:pt x="436" y="1956"/>
                    </a:cubicBezTo>
                    <a:cubicBezTo>
                      <a:pt x="432" y="1980"/>
                      <a:pt x="441" y="2017"/>
                      <a:pt x="400" y="2024"/>
                    </a:cubicBezTo>
                    <a:cubicBezTo>
                      <a:pt x="373" y="2037"/>
                      <a:pt x="295" y="2005"/>
                      <a:pt x="244" y="2004"/>
                    </a:cubicBezTo>
                    <a:cubicBezTo>
                      <a:pt x="193" y="2003"/>
                      <a:pt x="128" y="2042"/>
                      <a:pt x="96" y="2016"/>
                    </a:cubicBezTo>
                    <a:cubicBezTo>
                      <a:pt x="64" y="1990"/>
                      <a:pt x="55" y="1955"/>
                      <a:pt x="54" y="1845"/>
                    </a:cubicBezTo>
                    <a:cubicBezTo>
                      <a:pt x="53" y="1735"/>
                      <a:pt x="82" y="1567"/>
                      <a:pt x="88" y="1356"/>
                    </a:cubicBezTo>
                    <a:cubicBezTo>
                      <a:pt x="94" y="1145"/>
                      <a:pt x="93" y="806"/>
                      <a:pt x="92" y="580"/>
                    </a:cubicBezTo>
                    <a:cubicBezTo>
                      <a:pt x="91" y="354"/>
                      <a:pt x="93" y="97"/>
                      <a:pt x="84" y="0"/>
                    </a:cubicBezTo>
                    <a:lnTo>
                      <a:pt x="40" y="0"/>
                    </a:lnTo>
                    <a:close/>
                  </a:path>
                </a:pathLst>
              </a:custGeom>
              <a:solidFill>
                <a:schemeClr val="accent2"/>
              </a:solidFill>
              <a:ln w="9525" cap="flat" cmpd="sng">
                <a:noFill/>
                <a:prstDash val="solid"/>
                <a:round/>
                <a:headEnd type="none" w="med" len="med"/>
                <a:tailEnd type="none" w="med" len="med"/>
              </a:ln>
              <a:effectLst/>
            </p:spPr>
            <p:txBody>
              <a:bodyPr wrap="none" anchor="ctr"/>
              <a:lstStyle/>
              <a:p>
                <a:pPr>
                  <a:defRPr/>
                </a:pPr>
                <a:endParaRPr lang="en-US">
                  <a:latin typeface="Garamond" pitchFamily="18" charset="0"/>
                  <a:ea typeface="+mn-ea"/>
                </a:endParaRPr>
              </a:p>
            </p:txBody>
          </p:sp>
          <p:sp>
            <p:nvSpPr>
              <p:cNvPr id="83" name="Freeform 17"/>
              <p:cNvSpPr>
                <a:spLocks/>
              </p:cNvSpPr>
              <p:nvPr/>
            </p:nvSpPr>
            <p:spPr bwMode="hidden">
              <a:xfrm>
                <a:off x="686" y="2115"/>
                <a:ext cx="110" cy="2203"/>
              </a:xfrm>
              <a:custGeom>
                <a:avLst/>
                <a:gdLst/>
                <a:ahLst/>
                <a:cxnLst>
                  <a:cxn ang="0">
                    <a:pos x="27" y="477"/>
                  </a:cxn>
                  <a:cxn ang="0">
                    <a:pos x="23" y="217"/>
                  </a:cxn>
                  <a:cxn ang="0">
                    <a:pos x="11" y="81"/>
                  </a:cxn>
                  <a:cxn ang="0">
                    <a:pos x="3" y="29"/>
                  </a:cxn>
                  <a:cxn ang="0">
                    <a:pos x="31" y="5"/>
                  </a:cxn>
                  <a:cxn ang="0">
                    <a:pos x="83" y="5"/>
                  </a:cxn>
                  <a:cxn ang="0">
                    <a:pos x="103" y="33"/>
                  </a:cxn>
                  <a:cxn ang="0">
                    <a:pos x="107" y="133"/>
                  </a:cxn>
                  <a:cxn ang="0">
                    <a:pos x="87" y="369"/>
                  </a:cxn>
                  <a:cxn ang="0">
                    <a:pos x="87" y="853"/>
                  </a:cxn>
                  <a:cxn ang="0">
                    <a:pos x="79" y="1613"/>
                  </a:cxn>
                  <a:cxn ang="0">
                    <a:pos x="87" y="2045"/>
                  </a:cxn>
                  <a:cxn ang="0">
                    <a:pos x="79" y="2129"/>
                  </a:cxn>
                  <a:cxn ang="0">
                    <a:pos x="39" y="2129"/>
                  </a:cxn>
                  <a:cxn ang="0">
                    <a:pos x="39" y="1481"/>
                  </a:cxn>
                  <a:cxn ang="0">
                    <a:pos x="27" y="477"/>
                  </a:cxn>
                </a:cxnLst>
                <a:rect l="0" t="0" r="r" b="b"/>
                <a:pathLst>
                  <a:path w="110" h="2131">
                    <a:moveTo>
                      <a:pt x="27" y="477"/>
                    </a:moveTo>
                    <a:cubicBezTo>
                      <a:pt x="24" y="266"/>
                      <a:pt x="26" y="283"/>
                      <a:pt x="23" y="217"/>
                    </a:cubicBezTo>
                    <a:cubicBezTo>
                      <a:pt x="20" y="151"/>
                      <a:pt x="14" y="112"/>
                      <a:pt x="11" y="81"/>
                    </a:cubicBezTo>
                    <a:cubicBezTo>
                      <a:pt x="8" y="50"/>
                      <a:pt x="0" y="42"/>
                      <a:pt x="3" y="29"/>
                    </a:cubicBezTo>
                    <a:cubicBezTo>
                      <a:pt x="6" y="16"/>
                      <a:pt x="18" y="9"/>
                      <a:pt x="31" y="5"/>
                    </a:cubicBezTo>
                    <a:cubicBezTo>
                      <a:pt x="44" y="1"/>
                      <a:pt x="71" y="0"/>
                      <a:pt x="83" y="5"/>
                    </a:cubicBezTo>
                    <a:cubicBezTo>
                      <a:pt x="95" y="10"/>
                      <a:pt x="99" y="12"/>
                      <a:pt x="103" y="33"/>
                    </a:cubicBezTo>
                    <a:cubicBezTo>
                      <a:pt x="107" y="54"/>
                      <a:pt x="110" y="77"/>
                      <a:pt x="107" y="133"/>
                    </a:cubicBezTo>
                    <a:cubicBezTo>
                      <a:pt x="104" y="189"/>
                      <a:pt x="90" y="249"/>
                      <a:pt x="87" y="369"/>
                    </a:cubicBezTo>
                    <a:cubicBezTo>
                      <a:pt x="84" y="489"/>
                      <a:pt x="88" y="646"/>
                      <a:pt x="87" y="853"/>
                    </a:cubicBezTo>
                    <a:cubicBezTo>
                      <a:pt x="86" y="1060"/>
                      <a:pt x="79" y="1414"/>
                      <a:pt x="79" y="1613"/>
                    </a:cubicBezTo>
                    <a:cubicBezTo>
                      <a:pt x="79" y="1812"/>
                      <a:pt x="87" y="1959"/>
                      <a:pt x="87" y="2045"/>
                    </a:cubicBezTo>
                    <a:cubicBezTo>
                      <a:pt x="87" y="2131"/>
                      <a:pt x="87" y="2115"/>
                      <a:pt x="79" y="2129"/>
                    </a:cubicBezTo>
                    <a:lnTo>
                      <a:pt x="39" y="2129"/>
                    </a:lnTo>
                    <a:cubicBezTo>
                      <a:pt x="32" y="2021"/>
                      <a:pt x="42" y="1757"/>
                      <a:pt x="39" y="1481"/>
                    </a:cubicBezTo>
                    <a:cubicBezTo>
                      <a:pt x="36" y="1205"/>
                      <a:pt x="30" y="688"/>
                      <a:pt x="27" y="477"/>
                    </a:cubicBezTo>
                    <a:close/>
                  </a:path>
                </a:pathLst>
              </a:custGeom>
              <a:solidFill>
                <a:schemeClr val="accent2"/>
              </a:solidFill>
              <a:ln w="9525" cap="flat" cmpd="sng">
                <a:noFill/>
                <a:prstDash val="solid"/>
                <a:round/>
                <a:headEnd type="none" w="med" len="med"/>
                <a:tailEnd type="none" w="med" len="med"/>
              </a:ln>
              <a:effectLst/>
            </p:spPr>
            <p:txBody>
              <a:bodyPr wrap="none" anchor="ctr"/>
              <a:lstStyle/>
              <a:p>
                <a:pPr>
                  <a:defRPr/>
                </a:pPr>
                <a:endParaRPr lang="en-US">
                  <a:latin typeface="Garamond" pitchFamily="18" charset="0"/>
                  <a:ea typeface="+mn-ea"/>
                </a:endParaRPr>
              </a:p>
            </p:txBody>
          </p:sp>
        </p:grpSp>
        <p:grpSp>
          <p:nvGrpSpPr>
            <p:cNvPr id="9" name="Group 18"/>
            <p:cNvGrpSpPr>
              <a:grpSpLocks/>
            </p:cNvGrpSpPr>
            <p:nvPr/>
          </p:nvGrpSpPr>
          <p:grpSpPr bwMode="auto">
            <a:xfrm flipV="1">
              <a:off x="2866" y="-3"/>
              <a:ext cx="396" cy="4318"/>
              <a:chOff x="2971" y="-3"/>
              <a:chExt cx="493" cy="4325"/>
            </a:xfrm>
          </p:grpSpPr>
          <p:sp>
            <p:nvSpPr>
              <p:cNvPr id="80" name="Freeform 19"/>
              <p:cNvSpPr>
                <a:spLocks/>
              </p:cNvSpPr>
              <p:nvPr/>
            </p:nvSpPr>
            <p:spPr bwMode="hidden">
              <a:xfrm>
                <a:off x="2971" y="-3"/>
                <a:ext cx="493" cy="4323"/>
              </a:xfrm>
              <a:custGeom>
                <a:avLst/>
                <a:gdLst/>
                <a:ahLst/>
                <a:cxnLst>
                  <a:cxn ang="0">
                    <a:pos x="40" y="7"/>
                  </a:cxn>
                  <a:cxn ang="0">
                    <a:pos x="44" y="1111"/>
                  </a:cxn>
                  <a:cxn ang="0">
                    <a:pos x="6" y="1852"/>
                  </a:cxn>
                  <a:cxn ang="0">
                    <a:pos x="6" y="1989"/>
                  </a:cxn>
                  <a:cxn ang="0">
                    <a:pos x="20" y="2031"/>
                  </a:cxn>
                  <a:cxn ang="0">
                    <a:pos x="24" y="2075"/>
                  </a:cxn>
                  <a:cxn ang="0">
                    <a:pos x="6" y="2126"/>
                  </a:cxn>
                  <a:cxn ang="0">
                    <a:pos x="6" y="2217"/>
                  </a:cxn>
                  <a:cxn ang="0">
                    <a:pos x="28" y="2471"/>
                  </a:cxn>
                  <a:cxn ang="0">
                    <a:pos x="24" y="3051"/>
                  </a:cxn>
                  <a:cxn ang="0">
                    <a:pos x="28" y="4323"/>
                  </a:cxn>
                  <a:cxn ang="0">
                    <a:pos x="80" y="4319"/>
                  </a:cxn>
                  <a:cxn ang="0">
                    <a:pos x="88" y="3295"/>
                  </a:cxn>
                  <a:cxn ang="0">
                    <a:pos x="84" y="2423"/>
                  </a:cxn>
                  <a:cxn ang="0">
                    <a:pos x="60" y="2215"/>
                  </a:cxn>
                  <a:cxn ang="0">
                    <a:pos x="92" y="2107"/>
                  </a:cxn>
                  <a:cxn ang="0">
                    <a:pos x="240" y="2091"/>
                  </a:cxn>
                  <a:cxn ang="0">
                    <a:pos x="384" y="2091"/>
                  </a:cxn>
                  <a:cxn ang="0">
                    <a:pos x="428" y="2135"/>
                  </a:cxn>
                  <a:cxn ang="0">
                    <a:pos x="424" y="2243"/>
                  </a:cxn>
                  <a:cxn ang="0">
                    <a:pos x="420" y="2351"/>
                  </a:cxn>
                  <a:cxn ang="0">
                    <a:pos x="408" y="2503"/>
                  </a:cxn>
                  <a:cxn ang="0">
                    <a:pos x="395" y="4320"/>
                  </a:cxn>
                  <a:cxn ang="0">
                    <a:pos x="476" y="4317"/>
                  </a:cxn>
                  <a:cxn ang="0">
                    <a:pos x="459" y="3621"/>
                  </a:cxn>
                  <a:cxn ang="0">
                    <a:pos x="468" y="2479"/>
                  </a:cxn>
                  <a:cxn ang="0">
                    <a:pos x="493" y="2172"/>
                  </a:cxn>
                  <a:cxn ang="0">
                    <a:pos x="468" y="2055"/>
                  </a:cxn>
                  <a:cxn ang="0">
                    <a:pos x="487" y="1989"/>
                  </a:cxn>
                  <a:cxn ang="0">
                    <a:pos x="487" y="1807"/>
                  </a:cxn>
                  <a:cxn ang="0">
                    <a:pos x="456" y="1031"/>
                  </a:cxn>
                  <a:cxn ang="0">
                    <a:pos x="472" y="0"/>
                  </a:cxn>
                  <a:cxn ang="0">
                    <a:pos x="416" y="3"/>
                  </a:cxn>
                  <a:cxn ang="0">
                    <a:pos x="412" y="531"/>
                  </a:cxn>
                  <a:cxn ang="0">
                    <a:pos x="404" y="927"/>
                  </a:cxn>
                  <a:cxn ang="0">
                    <a:pos x="420" y="1599"/>
                  </a:cxn>
                  <a:cxn ang="0">
                    <a:pos x="436" y="1963"/>
                  </a:cxn>
                  <a:cxn ang="0">
                    <a:pos x="400" y="2031"/>
                  </a:cxn>
                  <a:cxn ang="0">
                    <a:pos x="244" y="2011"/>
                  </a:cxn>
                  <a:cxn ang="0">
                    <a:pos x="96" y="2023"/>
                  </a:cxn>
                  <a:cxn ang="0">
                    <a:pos x="54" y="1852"/>
                  </a:cxn>
                  <a:cxn ang="0">
                    <a:pos x="88" y="1363"/>
                  </a:cxn>
                  <a:cxn ang="0">
                    <a:pos x="92" y="587"/>
                  </a:cxn>
                  <a:cxn ang="0">
                    <a:pos x="88" y="3"/>
                  </a:cxn>
                  <a:cxn ang="0">
                    <a:pos x="40" y="7"/>
                  </a:cxn>
                </a:cxnLst>
                <a:rect l="0" t="0" r="r" b="b"/>
                <a:pathLst>
                  <a:path w="493" h="4323">
                    <a:moveTo>
                      <a:pt x="40" y="7"/>
                    </a:moveTo>
                    <a:cubicBezTo>
                      <a:pt x="33" y="192"/>
                      <a:pt x="50" y="804"/>
                      <a:pt x="44" y="1111"/>
                    </a:cubicBezTo>
                    <a:cubicBezTo>
                      <a:pt x="38" y="1418"/>
                      <a:pt x="12" y="1706"/>
                      <a:pt x="6" y="1852"/>
                    </a:cubicBezTo>
                    <a:cubicBezTo>
                      <a:pt x="0" y="1998"/>
                      <a:pt x="4" y="1959"/>
                      <a:pt x="6" y="1989"/>
                    </a:cubicBezTo>
                    <a:cubicBezTo>
                      <a:pt x="8" y="2019"/>
                      <a:pt x="17" y="2017"/>
                      <a:pt x="20" y="2031"/>
                    </a:cubicBezTo>
                    <a:cubicBezTo>
                      <a:pt x="23" y="2045"/>
                      <a:pt x="26" y="2059"/>
                      <a:pt x="24" y="2075"/>
                    </a:cubicBezTo>
                    <a:cubicBezTo>
                      <a:pt x="22" y="2091"/>
                      <a:pt x="9" y="2102"/>
                      <a:pt x="6" y="2126"/>
                    </a:cubicBezTo>
                    <a:cubicBezTo>
                      <a:pt x="3" y="2150"/>
                      <a:pt x="2" y="2160"/>
                      <a:pt x="6" y="2217"/>
                    </a:cubicBezTo>
                    <a:cubicBezTo>
                      <a:pt x="10" y="2274"/>
                      <a:pt x="25" y="2332"/>
                      <a:pt x="28" y="2471"/>
                    </a:cubicBezTo>
                    <a:cubicBezTo>
                      <a:pt x="31" y="2610"/>
                      <a:pt x="24" y="2742"/>
                      <a:pt x="24" y="3051"/>
                    </a:cubicBezTo>
                    <a:cubicBezTo>
                      <a:pt x="24" y="3360"/>
                      <a:pt x="19" y="4112"/>
                      <a:pt x="28" y="4323"/>
                    </a:cubicBezTo>
                    <a:lnTo>
                      <a:pt x="80" y="4319"/>
                    </a:lnTo>
                    <a:cubicBezTo>
                      <a:pt x="90" y="4148"/>
                      <a:pt x="87" y="3611"/>
                      <a:pt x="88" y="3295"/>
                    </a:cubicBezTo>
                    <a:cubicBezTo>
                      <a:pt x="89" y="2979"/>
                      <a:pt x="89" y="2603"/>
                      <a:pt x="84" y="2423"/>
                    </a:cubicBezTo>
                    <a:cubicBezTo>
                      <a:pt x="92" y="2347"/>
                      <a:pt x="69" y="2269"/>
                      <a:pt x="60" y="2215"/>
                    </a:cubicBezTo>
                    <a:cubicBezTo>
                      <a:pt x="52" y="2155"/>
                      <a:pt x="48" y="2117"/>
                      <a:pt x="92" y="2107"/>
                    </a:cubicBezTo>
                    <a:cubicBezTo>
                      <a:pt x="134" y="2093"/>
                      <a:pt x="190" y="2088"/>
                      <a:pt x="240" y="2091"/>
                    </a:cubicBezTo>
                    <a:cubicBezTo>
                      <a:pt x="289" y="2088"/>
                      <a:pt x="353" y="2084"/>
                      <a:pt x="384" y="2091"/>
                    </a:cubicBezTo>
                    <a:cubicBezTo>
                      <a:pt x="415" y="2098"/>
                      <a:pt x="421" y="2110"/>
                      <a:pt x="428" y="2135"/>
                    </a:cubicBezTo>
                    <a:cubicBezTo>
                      <a:pt x="435" y="2160"/>
                      <a:pt x="425" y="2207"/>
                      <a:pt x="424" y="2243"/>
                    </a:cubicBezTo>
                    <a:cubicBezTo>
                      <a:pt x="423" y="2279"/>
                      <a:pt x="423" y="2308"/>
                      <a:pt x="420" y="2351"/>
                    </a:cubicBezTo>
                    <a:cubicBezTo>
                      <a:pt x="411" y="2398"/>
                      <a:pt x="412" y="2175"/>
                      <a:pt x="408" y="2503"/>
                    </a:cubicBezTo>
                    <a:cubicBezTo>
                      <a:pt x="404" y="2831"/>
                      <a:pt x="384" y="4018"/>
                      <a:pt x="395" y="4320"/>
                    </a:cubicBezTo>
                    <a:lnTo>
                      <a:pt x="476" y="4317"/>
                    </a:lnTo>
                    <a:cubicBezTo>
                      <a:pt x="486" y="4201"/>
                      <a:pt x="460" y="3927"/>
                      <a:pt x="459" y="3621"/>
                    </a:cubicBezTo>
                    <a:cubicBezTo>
                      <a:pt x="458" y="3315"/>
                      <a:pt x="462" y="2720"/>
                      <a:pt x="468" y="2479"/>
                    </a:cubicBezTo>
                    <a:cubicBezTo>
                      <a:pt x="464" y="2335"/>
                      <a:pt x="493" y="2225"/>
                      <a:pt x="493" y="2172"/>
                    </a:cubicBezTo>
                    <a:cubicBezTo>
                      <a:pt x="493" y="2118"/>
                      <a:pt x="480" y="2107"/>
                      <a:pt x="468" y="2055"/>
                    </a:cubicBezTo>
                    <a:cubicBezTo>
                      <a:pt x="490" y="2034"/>
                      <a:pt x="484" y="2030"/>
                      <a:pt x="487" y="1989"/>
                    </a:cubicBezTo>
                    <a:cubicBezTo>
                      <a:pt x="490" y="1948"/>
                      <a:pt x="492" y="1967"/>
                      <a:pt x="487" y="1807"/>
                    </a:cubicBezTo>
                    <a:cubicBezTo>
                      <a:pt x="482" y="1647"/>
                      <a:pt x="458" y="1332"/>
                      <a:pt x="456" y="1031"/>
                    </a:cubicBezTo>
                    <a:cubicBezTo>
                      <a:pt x="454" y="730"/>
                      <a:pt x="479" y="171"/>
                      <a:pt x="472" y="0"/>
                    </a:cubicBezTo>
                    <a:lnTo>
                      <a:pt x="416" y="3"/>
                    </a:lnTo>
                    <a:cubicBezTo>
                      <a:pt x="406" y="91"/>
                      <a:pt x="414" y="377"/>
                      <a:pt x="412" y="531"/>
                    </a:cubicBezTo>
                    <a:cubicBezTo>
                      <a:pt x="410" y="685"/>
                      <a:pt x="403" y="749"/>
                      <a:pt x="404" y="927"/>
                    </a:cubicBezTo>
                    <a:cubicBezTo>
                      <a:pt x="405" y="1105"/>
                      <a:pt x="415" y="1426"/>
                      <a:pt x="420" y="1599"/>
                    </a:cubicBezTo>
                    <a:cubicBezTo>
                      <a:pt x="425" y="1772"/>
                      <a:pt x="439" y="1891"/>
                      <a:pt x="436" y="1963"/>
                    </a:cubicBezTo>
                    <a:cubicBezTo>
                      <a:pt x="432" y="1987"/>
                      <a:pt x="441" y="2024"/>
                      <a:pt x="400" y="2031"/>
                    </a:cubicBezTo>
                    <a:cubicBezTo>
                      <a:pt x="373" y="2044"/>
                      <a:pt x="295" y="2012"/>
                      <a:pt x="244" y="2011"/>
                    </a:cubicBezTo>
                    <a:cubicBezTo>
                      <a:pt x="193" y="2010"/>
                      <a:pt x="128" y="2049"/>
                      <a:pt x="96" y="2023"/>
                    </a:cubicBezTo>
                    <a:cubicBezTo>
                      <a:pt x="64" y="1997"/>
                      <a:pt x="55" y="1962"/>
                      <a:pt x="54" y="1852"/>
                    </a:cubicBezTo>
                    <a:cubicBezTo>
                      <a:pt x="53" y="1742"/>
                      <a:pt x="82" y="1574"/>
                      <a:pt x="88" y="1363"/>
                    </a:cubicBezTo>
                    <a:cubicBezTo>
                      <a:pt x="94" y="1152"/>
                      <a:pt x="92" y="814"/>
                      <a:pt x="92" y="587"/>
                    </a:cubicBezTo>
                    <a:cubicBezTo>
                      <a:pt x="92" y="360"/>
                      <a:pt x="97" y="100"/>
                      <a:pt x="88" y="3"/>
                    </a:cubicBezTo>
                    <a:lnTo>
                      <a:pt x="40" y="7"/>
                    </a:lnTo>
                    <a:close/>
                  </a:path>
                </a:pathLst>
              </a:custGeom>
              <a:solidFill>
                <a:schemeClr val="accent2"/>
              </a:solidFill>
              <a:ln w="9525" cap="flat" cmpd="sng">
                <a:noFill/>
                <a:prstDash val="solid"/>
                <a:round/>
                <a:headEnd type="none" w="med" len="med"/>
                <a:tailEnd type="none" w="med" len="med"/>
              </a:ln>
              <a:effectLst/>
            </p:spPr>
            <p:txBody>
              <a:bodyPr wrap="none" anchor="ctr"/>
              <a:lstStyle/>
              <a:p>
                <a:pPr>
                  <a:defRPr/>
                </a:pPr>
                <a:endParaRPr lang="en-US">
                  <a:latin typeface="Garamond" pitchFamily="18" charset="0"/>
                  <a:ea typeface="+mn-ea"/>
                </a:endParaRPr>
              </a:p>
            </p:txBody>
          </p:sp>
          <p:sp>
            <p:nvSpPr>
              <p:cNvPr id="81" name="Freeform 20"/>
              <p:cNvSpPr>
                <a:spLocks/>
              </p:cNvSpPr>
              <p:nvPr/>
            </p:nvSpPr>
            <p:spPr bwMode="hidden">
              <a:xfrm>
                <a:off x="3227" y="2119"/>
                <a:ext cx="111" cy="2203"/>
              </a:xfrm>
              <a:custGeom>
                <a:avLst/>
                <a:gdLst/>
                <a:ahLst/>
                <a:cxnLst>
                  <a:cxn ang="0">
                    <a:pos x="27" y="477"/>
                  </a:cxn>
                  <a:cxn ang="0">
                    <a:pos x="23" y="217"/>
                  </a:cxn>
                  <a:cxn ang="0">
                    <a:pos x="11" y="81"/>
                  </a:cxn>
                  <a:cxn ang="0">
                    <a:pos x="3" y="29"/>
                  </a:cxn>
                  <a:cxn ang="0">
                    <a:pos x="31" y="5"/>
                  </a:cxn>
                  <a:cxn ang="0">
                    <a:pos x="83" y="5"/>
                  </a:cxn>
                  <a:cxn ang="0">
                    <a:pos x="103" y="33"/>
                  </a:cxn>
                  <a:cxn ang="0">
                    <a:pos x="107" y="133"/>
                  </a:cxn>
                  <a:cxn ang="0">
                    <a:pos x="87" y="369"/>
                  </a:cxn>
                  <a:cxn ang="0">
                    <a:pos x="87" y="853"/>
                  </a:cxn>
                  <a:cxn ang="0">
                    <a:pos x="79" y="1613"/>
                  </a:cxn>
                  <a:cxn ang="0">
                    <a:pos x="87" y="2045"/>
                  </a:cxn>
                  <a:cxn ang="0">
                    <a:pos x="79" y="2129"/>
                  </a:cxn>
                  <a:cxn ang="0">
                    <a:pos x="39" y="2129"/>
                  </a:cxn>
                  <a:cxn ang="0">
                    <a:pos x="39" y="1481"/>
                  </a:cxn>
                  <a:cxn ang="0">
                    <a:pos x="27" y="477"/>
                  </a:cxn>
                </a:cxnLst>
                <a:rect l="0" t="0" r="r" b="b"/>
                <a:pathLst>
                  <a:path w="110" h="2131">
                    <a:moveTo>
                      <a:pt x="27" y="477"/>
                    </a:moveTo>
                    <a:cubicBezTo>
                      <a:pt x="24" y="266"/>
                      <a:pt x="26" y="283"/>
                      <a:pt x="23" y="217"/>
                    </a:cubicBezTo>
                    <a:cubicBezTo>
                      <a:pt x="20" y="151"/>
                      <a:pt x="14" y="112"/>
                      <a:pt x="11" y="81"/>
                    </a:cubicBezTo>
                    <a:cubicBezTo>
                      <a:pt x="8" y="50"/>
                      <a:pt x="0" y="42"/>
                      <a:pt x="3" y="29"/>
                    </a:cubicBezTo>
                    <a:cubicBezTo>
                      <a:pt x="6" y="16"/>
                      <a:pt x="18" y="9"/>
                      <a:pt x="31" y="5"/>
                    </a:cubicBezTo>
                    <a:cubicBezTo>
                      <a:pt x="44" y="1"/>
                      <a:pt x="71" y="0"/>
                      <a:pt x="83" y="5"/>
                    </a:cubicBezTo>
                    <a:cubicBezTo>
                      <a:pt x="95" y="10"/>
                      <a:pt x="99" y="12"/>
                      <a:pt x="103" y="33"/>
                    </a:cubicBezTo>
                    <a:cubicBezTo>
                      <a:pt x="107" y="54"/>
                      <a:pt x="110" y="77"/>
                      <a:pt x="107" y="133"/>
                    </a:cubicBezTo>
                    <a:cubicBezTo>
                      <a:pt x="104" y="189"/>
                      <a:pt x="90" y="249"/>
                      <a:pt x="87" y="369"/>
                    </a:cubicBezTo>
                    <a:cubicBezTo>
                      <a:pt x="84" y="489"/>
                      <a:pt x="88" y="646"/>
                      <a:pt x="87" y="853"/>
                    </a:cubicBezTo>
                    <a:cubicBezTo>
                      <a:pt x="86" y="1060"/>
                      <a:pt x="79" y="1414"/>
                      <a:pt x="79" y="1613"/>
                    </a:cubicBezTo>
                    <a:cubicBezTo>
                      <a:pt x="79" y="1812"/>
                      <a:pt x="87" y="1959"/>
                      <a:pt x="87" y="2045"/>
                    </a:cubicBezTo>
                    <a:cubicBezTo>
                      <a:pt x="87" y="2131"/>
                      <a:pt x="87" y="2115"/>
                      <a:pt x="79" y="2129"/>
                    </a:cubicBezTo>
                    <a:lnTo>
                      <a:pt x="39" y="2129"/>
                    </a:lnTo>
                    <a:cubicBezTo>
                      <a:pt x="32" y="2021"/>
                      <a:pt x="42" y="1757"/>
                      <a:pt x="39" y="1481"/>
                    </a:cubicBezTo>
                    <a:cubicBezTo>
                      <a:pt x="36" y="1205"/>
                      <a:pt x="30" y="688"/>
                      <a:pt x="27" y="477"/>
                    </a:cubicBezTo>
                    <a:close/>
                  </a:path>
                </a:pathLst>
              </a:custGeom>
              <a:solidFill>
                <a:schemeClr val="accent2"/>
              </a:solidFill>
              <a:ln w="9525" cap="flat" cmpd="sng">
                <a:noFill/>
                <a:prstDash val="solid"/>
                <a:round/>
                <a:headEnd type="none" w="med" len="med"/>
                <a:tailEnd type="none" w="med" len="med"/>
              </a:ln>
              <a:effectLst/>
            </p:spPr>
            <p:txBody>
              <a:bodyPr wrap="none" anchor="ctr"/>
              <a:lstStyle/>
              <a:p>
                <a:pPr>
                  <a:defRPr/>
                </a:pPr>
                <a:endParaRPr lang="en-US">
                  <a:latin typeface="Garamond" pitchFamily="18" charset="0"/>
                  <a:ea typeface="+mn-ea"/>
                </a:endParaRPr>
              </a:p>
            </p:txBody>
          </p:sp>
        </p:grpSp>
        <p:sp>
          <p:nvSpPr>
            <p:cNvPr id="10" name="Freeform 21"/>
            <p:cNvSpPr>
              <a:spLocks/>
            </p:cNvSpPr>
            <p:nvPr/>
          </p:nvSpPr>
          <p:spPr bwMode="hidden">
            <a:xfrm rot="2199825" flipH="1">
              <a:off x="2185" y="2464"/>
              <a:ext cx="479" cy="950"/>
            </a:xfrm>
            <a:custGeom>
              <a:avLst/>
              <a:gdLst/>
              <a:ahLst/>
              <a:cxnLst>
                <a:cxn ang="0">
                  <a:pos x="184" y="48"/>
                </a:cxn>
                <a:cxn ang="0">
                  <a:pos x="664" y="192"/>
                </a:cxn>
                <a:cxn ang="0">
                  <a:pos x="1288" y="1200"/>
                </a:cxn>
                <a:cxn ang="0">
                  <a:pos x="1432" y="1968"/>
                </a:cxn>
                <a:cxn ang="0">
                  <a:pos x="1384" y="1920"/>
                </a:cxn>
                <a:cxn ang="0">
                  <a:pos x="1000" y="1200"/>
                </a:cxn>
                <a:cxn ang="0">
                  <a:pos x="616" y="576"/>
                </a:cxn>
                <a:cxn ang="0">
                  <a:pos x="280" y="240"/>
                </a:cxn>
                <a:cxn ang="0">
                  <a:pos x="232" y="288"/>
                </a:cxn>
                <a:cxn ang="0">
                  <a:pos x="472" y="528"/>
                </a:cxn>
                <a:cxn ang="0">
                  <a:pos x="760" y="960"/>
                </a:cxn>
                <a:cxn ang="0">
                  <a:pos x="1144" y="1632"/>
                </a:cxn>
                <a:cxn ang="0">
                  <a:pos x="1384" y="2016"/>
                </a:cxn>
                <a:cxn ang="0">
                  <a:pos x="1336" y="2016"/>
                </a:cxn>
                <a:cxn ang="0">
                  <a:pos x="1096" y="1824"/>
                </a:cxn>
                <a:cxn ang="0">
                  <a:pos x="568" y="1296"/>
                </a:cxn>
                <a:cxn ang="0">
                  <a:pos x="88" y="576"/>
                </a:cxn>
                <a:cxn ang="0">
                  <a:pos x="40" y="192"/>
                </a:cxn>
                <a:cxn ang="0">
                  <a:pos x="184" y="48"/>
                </a:cxn>
              </a:cxnLst>
              <a:rect l="0" t="0" r="r" b="b"/>
              <a:pathLst>
                <a:path w="1456" h="2088">
                  <a:moveTo>
                    <a:pt x="184" y="48"/>
                  </a:moveTo>
                  <a:cubicBezTo>
                    <a:pt x="288" y="48"/>
                    <a:pt x="480" y="0"/>
                    <a:pt x="664" y="192"/>
                  </a:cubicBezTo>
                  <a:cubicBezTo>
                    <a:pt x="848" y="384"/>
                    <a:pt x="1160" y="904"/>
                    <a:pt x="1288" y="1200"/>
                  </a:cubicBezTo>
                  <a:cubicBezTo>
                    <a:pt x="1416" y="1496"/>
                    <a:pt x="1416" y="1848"/>
                    <a:pt x="1432" y="1968"/>
                  </a:cubicBezTo>
                  <a:cubicBezTo>
                    <a:pt x="1448" y="2088"/>
                    <a:pt x="1456" y="2048"/>
                    <a:pt x="1384" y="1920"/>
                  </a:cubicBezTo>
                  <a:cubicBezTo>
                    <a:pt x="1312" y="1792"/>
                    <a:pt x="1128" y="1424"/>
                    <a:pt x="1000" y="1200"/>
                  </a:cubicBezTo>
                  <a:cubicBezTo>
                    <a:pt x="872" y="976"/>
                    <a:pt x="736" y="736"/>
                    <a:pt x="616" y="576"/>
                  </a:cubicBezTo>
                  <a:cubicBezTo>
                    <a:pt x="496" y="416"/>
                    <a:pt x="344" y="288"/>
                    <a:pt x="280" y="240"/>
                  </a:cubicBezTo>
                  <a:cubicBezTo>
                    <a:pt x="216" y="192"/>
                    <a:pt x="200" y="240"/>
                    <a:pt x="232" y="288"/>
                  </a:cubicBezTo>
                  <a:cubicBezTo>
                    <a:pt x="264" y="336"/>
                    <a:pt x="384" y="416"/>
                    <a:pt x="472" y="528"/>
                  </a:cubicBezTo>
                  <a:cubicBezTo>
                    <a:pt x="560" y="640"/>
                    <a:pt x="648" y="776"/>
                    <a:pt x="760" y="960"/>
                  </a:cubicBezTo>
                  <a:cubicBezTo>
                    <a:pt x="872" y="1144"/>
                    <a:pt x="1040" y="1456"/>
                    <a:pt x="1144" y="1632"/>
                  </a:cubicBezTo>
                  <a:cubicBezTo>
                    <a:pt x="1248" y="1808"/>
                    <a:pt x="1352" y="1952"/>
                    <a:pt x="1384" y="2016"/>
                  </a:cubicBezTo>
                  <a:cubicBezTo>
                    <a:pt x="1416" y="2080"/>
                    <a:pt x="1384" y="2048"/>
                    <a:pt x="1336" y="2016"/>
                  </a:cubicBezTo>
                  <a:cubicBezTo>
                    <a:pt x="1288" y="1984"/>
                    <a:pt x="1224" y="1944"/>
                    <a:pt x="1096" y="1824"/>
                  </a:cubicBezTo>
                  <a:cubicBezTo>
                    <a:pt x="968" y="1704"/>
                    <a:pt x="736" y="1504"/>
                    <a:pt x="568" y="1296"/>
                  </a:cubicBezTo>
                  <a:cubicBezTo>
                    <a:pt x="400" y="1088"/>
                    <a:pt x="176" y="760"/>
                    <a:pt x="88" y="576"/>
                  </a:cubicBezTo>
                  <a:cubicBezTo>
                    <a:pt x="0" y="392"/>
                    <a:pt x="24" y="280"/>
                    <a:pt x="40" y="192"/>
                  </a:cubicBezTo>
                  <a:cubicBezTo>
                    <a:pt x="56" y="104"/>
                    <a:pt x="80" y="48"/>
                    <a:pt x="184" y="48"/>
                  </a:cubicBezTo>
                  <a:close/>
                </a:path>
              </a:pathLst>
            </a:custGeom>
            <a:solidFill>
              <a:schemeClr val="accent2">
                <a:alpha val="50000"/>
              </a:schemeClr>
            </a:solidFill>
            <a:ln w="9525">
              <a:noFill/>
              <a:round/>
              <a:headEnd/>
              <a:tailEnd/>
            </a:ln>
            <a:effectLst/>
          </p:spPr>
          <p:txBody>
            <a:bodyPr wrap="none" anchor="ctr"/>
            <a:lstStyle/>
            <a:p>
              <a:pPr>
                <a:defRPr/>
              </a:pPr>
              <a:endParaRPr lang="en-US">
                <a:latin typeface="Garamond" pitchFamily="18" charset="0"/>
                <a:ea typeface="+mn-ea"/>
              </a:endParaRPr>
            </a:p>
          </p:txBody>
        </p:sp>
        <p:sp>
          <p:nvSpPr>
            <p:cNvPr id="11" name="Freeform 22"/>
            <p:cNvSpPr>
              <a:spLocks/>
            </p:cNvSpPr>
            <p:nvPr/>
          </p:nvSpPr>
          <p:spPr bwMode="hidden">
            <a:xfrm rot="21428822" flipH="1">
              <a:off x="2294" y="2929"/>
              <a:ext cx="706" cy="1014"/>
            </a:xfrm>
            <a:custGeom>
              <a:avLst/>
              <a:gdLst/>
              <a:ahLst/>
              <a:cxnLst>
                <a:cxn ang="0">
                  <a:pos x="184" y="48"/>
                </a:cxn>
                <a:cxn ang="0">
                  <a:pos x="664" y="192"/>
                </a:cxn>
                <a:cxn ang="0">
                  <a:pos x="1288" y="1200"/>
                </a:cxn>
                <a:cxn ang="0">
                  <a:pos x="1432" y="1968"/>
                </a:cxn>
                <a:cxn ang="0">
                  <a:pos x="1384" y="1920"/>
                </a:cxn>
                <a:cxn ang="0">
                  <a:pos x="1000" y="1200"/>
                </a:cxn>
                <a:cxn ang="0">
                  <a:pos x="616" y="576"/>
                </a:cxn>
                <a:cxn ang="0">
                  <a:pos x="280" y="240"/>
                </a:cxn>
                <a:cxn ang="0">
                  <a:pos x="232" y="288"/>
                </a:cxn>
                <a:cxn ang="0">
                  <a:pos x="472" y="528"/>
                </a:cxn>
                <a:cxn ang="0">
                  <a:pos x="760" y="960"/>
                </a:cxn>
                <a:cxn ang="0">
                  <a:pos x="1144" y="1632"/>
                </a:cxn>
                <a:cxn ang="0">
                  <a:pos x="1384" y="2016"/>
                </a:cxn>
                <a:cxn ang="0">
                  <a:pos x="1336" y="2016"/>
                </a:cxn>
                <a:cxn ang="0">
                  <a:pos x="1096" y="1824"/>
                </a:cxn>
                <a:cxn ang="0">
                  <a:pos x="568" y="1296"/>
                </a:cxn>
                <a:cxn ang="0">
                  <a:pos x="88" y="576"/>
                </a:cxn>
                <a:cxn ang="0">
                  <a:pos x="40" y="192"/>
                </a:cxn>
                <a:cxn ang="0">
                  <a:pos x="184" y="48"/>
                </a:cxn>
              </a:cxnLst>
              <a:rect l="0" t="0" r="r" b="b"/>
              <a:pathLst>
                <a:path w="1456" h="2088">
                  <a:moveTo>
                    <a:pt x="184" y="48"/>
                  </a:moveTo>
                  <a:cubicBezTo>
                    <a:pt x="288" y="48"/>
                    <a:pt x="480" y="0"/>
                    <a:pt x="664" y="192"/>
                  </a:cubicBezTo>
                  <a:cubicBezTo>
                    <a:pt x="848" y="384"/>
                    <a:pt x="1160" y="904"/>
                    <a:pt x="1288" y="1200"/>
                  </a:cubicBezTo>
                  <a:cubicBezTo>
                    <a:pt x="1416" y="1496"/>
                    <a:pt x="1416" y="1848"/>
                    <a:pt x="1432" y="1968"/>
                  </a:cubicBezTo>
                  <a:cubicBezTo>
                    <a:pt x="1448" y="2088"/>
                    <a:pt x="1456" y="2048"/>
                    <a:pt x="1384" y="1920"/>
                  </a:cubicBezTo>
                  <a:cubicBezTo>
                    <a:pt x="1312" y="1792"/>
                    <a:pt x="1128" y="1424"/>
                    <a:pt x="1000" y="1200"/>
                  </a:cubicBezTo>
                  <a:cubicBezTo>
                    <a:pt x="872" y="976"/>
                    <a:pt x="736" y="736"/>
                    <a:pt x="616" y="576"/>
                  </a:cubicBezTo>
                  <a:cubicBezTo>
                    <a:pt x="496" y="416"/>
                    <a:pt x="344" y="288"/>
                    <a:pt x="280" y="240"/>
                  </a:cubicBezTo>
                  <a:cubicBezTo>
                    <a:pt x="216" y="192"/>
                    <a:pt x="200" y="240"/>
                    <a:pt x="232" y="288"/>
                  </a:cubicBezTo>
                  <a:cubicBezTo>
                    <a:pt x="264" y="336"/>
                    <a:pt x="384" y="416"/>
                    <a:pt x="472" y="528"/>
                  </a:cubicBezTo>
                  <a:cubicBezTo>
                    <a:pt x="560" y="640"/>
                    <a:pt x="648" y="776"/>
                    <a:pt x="760" y="960"/>
                  </a:cubicBezTo>
                  <a:cubicBezTo>
                    <a:pt x="872" y="1144"/>
                    <a:pt x="1040" y="1456"/>
                    <a:pt x="1144" y="1632"/>
                  </a:cubicBezTo>
                  <a:cubicBezTo>
                    <a:pt x="1248" y="1808"/>
                    <a:pt x="1352" y="1952"/>
                    <a:pt x="1384" y="2016"/>
                  </a:cubicBezTo>
                  <a:cubicBezTo>
                    <a:pt x="1416" y="2080"/>
                    <a:pt x="1384" y="2048"/>
                    <a:pt x="1336" y="2016"/>
                  </a:cubicBezTo>
                  <a:cubicBezTo>
                    <a:pt x="1288" y="1984"/>
                    <a:pt x="1224" y="1944"/>
                    <a:pt x="1096" y="1824"/>
                  </a:cubicBezTo>
                  <a:cubicBezTo>
                    <a:pt x="968" y="1704"/>
                    <a:pt x="736" y="1504"/>
                    <a:pt x="568" y="1296"/>
                  </a:cubicBezTo>
                  <a:cubicBezTo>
                    <a:pt x="400" y="1088"/>
                    <a:pt x="176" y="760"/>
                    <a:pt x="88" y="576"/>
                  </a:cubicBezTo>
                  <a:cubicBezTo>
                    <a:pt x="0" y="392"/>
                    <a:pt x="24" y="280"/>
                    <a:pt x="40" y="192"/>
                  </a:cubicBezTo>
                  <a:cubicBezTo>
                    <a:pt x="56" y="104"/>
                    <a:pt x="80" y="48"/>
                    <a:pt x="184" y="48"/>
                  </a:cubicBezTo>
                  <a:close/>
                </a:path>
              </a:pathLst>
            </a:custGeom>
            <a:solidFill>
              <a:schemeClr val="accent2"/>
            </a:solidFill>
            <a:ln w="9525">
              <a:noFill/>
              <a:round/>
              <a:headEnd/>
              <a:tailEnd/>
            </a:ln>
            <a:effectLst/>
          </p:spPr>
          <p:txBody>
            <a:bodyPr wrap="none" anchor="ctr"/>
            <a:lstStyle/>
            <a:p>
              <a:pPr>
                <a:defRPr/>
              </a:pPr>
              <a:endParaRPr lang="en-US">
                <a:latin typeface="Garamond" pitchFamily="18" charset="0"/>
                <a:ea typeface="+mn-ea"/>
              </a:endParaRPr>
            </a:p>
          </p:txBody>
        </p:sp>
        <p:sp>
          <p:nvSpPr>
            <p:cNvPr id="12" name="Freeform 23"/>
            <p:cNvSpPr>
              <a:spLocks/>
            </p:cNvSpPr>
            <p:nvPr/>
          </p:nvSpPr>
          <p:spPr bwMode="hidden">
            <a:xfrm>
              <a:off x="3188" y="2454"/>
              <a:ext cx="978" cy="332"/>
            </a:xfrm>
            <a:custGeom>
              <a:avLst/>
              <a:gdLst/>
              <a:ahLst/>
              <a:cxnLst>
                <a:cxn ang="0">
                  <a:pos x="96" y="464"/>
                </a:cxn>
                <a:cxn ang="0">
                  <a:pos x="48" y="368"/>
                </a:cxn>
                <a:cxn ang="0">
                  <a:pos x="96" y="224"/>
                </a:cxn>
                <a:cxn ang="0">
                  <a:pos x="384" y="32"/>
                </a:cxn>
                <a:cxn ang="0">
                  <a:pos x="960" y="32"/>
                </a:cxn>
                <a:cxn ang="0">
                  <a:pos x="1584" y="224"/>
                </a:cxn>
                <a:cxn ang="0">
                  <a:pos x="1920" y="416"/>
                </a:cxn>
                <a:cxn ang="0">
                  <a:pos x="2004" y="544"/>
                </a:cxn>
                <a:cxn ang="0">
                  <a:pos x="1824" y="560"/>
                </a:cxn>
                <a:cxn ang="0">
                  <a:pos x="1488" y="464"/>
                </a:cxn>
                <a:cxn ang="0">
                  <a:pos x="960" y="320"/>
                </a:cxn>
                <a:cxn ang="0">
                  <a:pos x="480" y="320"/>
                </a:cxn>
                <a:cxn ang="0">
                  <a:pos x="336" y="368"/>
                </a:cxn>
                <a:cxn ang="0">
                  <a:pos x="336" y="416"/>
                </a:cxn>
                <a:cxn ang="0">
                  <a:pos x="528" y="368"/>
                </a:cxn>
                <a:cxn ang="0">
                  <a:pos x="960" y="368"/>
                </a:cxn>
                <a:cxn ang="0">
                  <a:pos x="1584" y="560"/>
                </a:cxn>
                <a:cxn ang="0">
                  <a:pos x="1632" y="608"/>
                </a:cxn>
                <a:cxn ang="0">
                  <a:pos x="1392" y="656"/>
                </a:cxn>
                <a:cxn ang="0">
                  <a:pos x="624" y="656"/>
                </a:cxn>
                <a:cxn ang="0">
                  <a:pos x="96" y="464"/>
                </a:cxn>
              </a:cxnLst>
              <a:rect l="0" t="0" r="r" b="b"/>
              <a:pathLst>
                <a:path w="2020" h="688">
                  <a:moveTo>
                    <a:pt x="96" y="464"/>
                  </a:moveTo>
                  <a:cubicBezTo>
                    <a:pt x="0" y="416"/>
                    <a:pt x="48" y="408"/>
                    <a:pt x="48" y="368"/>
                  </a:cubicBezTo>
                  <a:cubicBezTo>
                    <a:pt x="48" y="328"/>
                    <a:pt x="40" y="280"/>
                    <a:pt x="96" y="224"/>
                  </a:cubicBezTo>
                  <a:cubicBezTo>
                    <a:pt x="152" y="168"/>
                    <a:pt x="240" y="64"/>
                    <a:pt x="384" y="32"/>
                  </a:cubicBezTo>
                  <a:cubicBezTo>
                    <a:pt x="528" y="0"/>
                    <a:pt x="760" y="0"/>
                    <a:pt x="960" y="32"/>
                  </a:cubicBezTo>
                  <a:cubicBezTo>
                    <a:pt x="1160" y="64"/>
                    <a:pt x="1424" y="160"/>
                    <a:pt x="1584" y="224"/>
                  </a:cubicBezTo>
                  <a:cubicBezTo>
                    <a:pt x="1744" y="288"/>
                    <a:pt x="1850" y="363"/>
                    <a:pt x="1920" y="416"/>
                  </a:cubicBezTo>
                  <a:cubicBezTo>
                    <a:pt x="1990" y="469"/>
                    <a:pt x="2020" y="520"/>
                    <a:pt x="2004" y="544"/>
                  </a:cubicBezTo>
                  <a:cubicBezTo>
                    <a:pt x="1988" y="568"/>
                    <a:pt x="1910" y="573"/>
                    <a:pt x="1824" y="560"/>
                  </a:cubicBezTo>
                  <a:cubicBezTo>
                    <a:pt x="1738" y="547"/>
                    <a:pt x="1632" y="504"/>
                    <a:pt x="1488" y="464"/>
                  </a:cubicBezTo>
                  <a:cubicBezTo>
                    <a:pt x="1344" y="424"/>
                    <a:pt x="1128" y="344"/>
                    <a:pt x="960" y="320"/>
                  </a:cubicBezTo>
                  <a:cubicBezTo>
                    <a:pt x="792" y="296"/>
                    <a:pt x="584" y="312"/>
                    <a:pt x="480" y="320"/>
                  </a:cubicBezTo>
                  <a:cubicBezTo>
                    <a:pt x="376" y="328"/>
                    <a:pt x="360" y="352"/>
                    <a:pt x="336" y="368"/>
                  </a:cubicBezTo>
                  <a:cubicBezTo>
                    <a:pt x="312" y="384"/>
                    <a:pt x="304" y="416"/>
                    <a:pt x="336" y="416"/>
                  </a:cubicBezTo>
                  <a:cubicBezTo>
                    <a:pt x="368" y="416"/>
                    <a:pt x="424" y="376"/>
                    <a:pt x="528" y="368"/>
                  </a:cubicBezTo>
                  <a:cubicBezTo>
                    <a:pt x="632" y="360"/>
                    <a:pt x="784" y="336"/>
                    <a:pt x="960" y="368"/>
                  </a:cubicBezTo>
                  <a:cubicBezTo>
                    <a:pt x="1136" y="400"/>
                    <a:pt x="1472" y="520"/>
                    <a:pt x="1584" y="560"/>
                  </a:cubicBezTo>
                  <a:cubicBezTo>
                    <a:pt x="1696" y="600"/>
                    <a:pt x="1664" y="592"/>
                    <a:pt x="1632" y="608"/>
                  </a:cubicBezTo>
                  <a:cubicBezTo>
                    <a:pt x="1600" y="624"/>
                    <a:pt x="1560" y="648"/>
                    <a:pt x="1392" y="656"/>
                  </a:cubicBezTo>
                  <a:cubicBezTo>
                    <a:pt x="1224" y="664"/>
                    <a:pt x="840" y="688"/>
                    <a:pt x="624" y="656"/>
                  </a:cubicBezTo>
                  <a:cubicBezTo>
                    <a:pt x="408" y="624"/>
                    <a:pt x="192" y="512"/>
                    <a:pt x="96" y="464"/>
                  </a:cubicBezTo>
                  <a:close/>
                </a:path>
              </a:pathLst>
            </a:custGeom>
            <a:solidFill>
              <a:schemeClr val="accent2">
                <a:alpha val="50000"/>
              </a:schemeClr>
            </a:solidFill>
            <a:ln w="9525" cap="flat" cmpd="sng">
              <a:noFill/>
              <a:prstDash val="solid"/>
              <a:round/>
              <a:headEnd type="none" w="med" len="med"/>
              <a:tailEnd type="none" w="med" len="med"/>
            </a:ln>
            <a:effectLst/>
          </p:spPr>
          <p:txBody>
            <a:bodyPr wrap="none" anchor="ctr"/>
            <a:lstStyle/>
            <a:p>
              <a:pPr>
                <a:defRPr/>
              </a:pPr>
              <a:endParaRPr lang="en-US">
                <a:latin typeface="Garamond" pitchFamily="18" charset="0"/>
                <a:ea typeface="+mn-ea"/>
              </a:endParaRPr>
            </a:p>
          </p:txBody>
        </p:sp>
        <p:sp>
          <p:nvSpPr>
            <p:cNvPr id="13" name="Freeform 24"/>
            <p:cNvSpPr>
              <a:spLocks/>
            </p:cNvSpPr>
            <p:nvPr/>
          </p:nvSpPr>
          <p:spPr bwMode="hidden">
            <a:xfrm rot="-744944">
              <a:off x="3295" y="2728"/>
              <a:ext cx="706" cy="1014"/>
            </a:xfrm>
            <a:custGeom>
              <a:avLst/>
              <a:gdLst/>
              <a:ahLst/>
              <a:cxnLst>
                <a:cxn ang="0">
                  <a:pos x="184" y="48"/>
                </a:cxn>
                <a:cxn ang="0">
                  <a:pos x="664" y="192"/>
                </a:cxn>
                <a:cxn ang="0">
                  <a:pos x="1288" y="1200"/>
                </a:cxn>
                <a:cxn ang="0">
                  <a:pos x="1432" y="1968"/>
                </a:cxn>
                <a:cxn ang="0">
                  <a:pos x="1384" y="1920"/>
                </a:cxn>
                <a:cxn ang="0">
                  <a:pos x="1000" y="1200"/>
                </a:cxn>
                <a:cxn ang="0">
                  <a:pos x="616" y="576"/>
                </a:cxn>
                <a:cxn ang="0">
                  <a:pos x="280" y="240"/>
                </a:cxn>
                <a:cxn ang="0">
                  <a:pos x="232" y="288"/>
                </a:cxn>
                <a:cxn ang="0">
                  <a:pos x="472" y="528"/>
                </a:cxn>
                <a:cxn ang="0">
                  <a:pos x="760" y="960"/>
                </a:cxn>
                <a:cxn ang="0">
                  <a:pos x="1144" y="1632"/>
                </a:cxn>
                <a:cxn ang="0">
                  <a:pos x="1384" y="2016"/>
                </a:cxn>
                <a:cxn ang="0">
                  <a:pos x="1336" y="2016"/>
                </a:cxn>
                <a:cxn ang="0">
                  <a:pos x="1096" y="1824"/>
                </a:cxn>
                <a:cxn ang="0">
                  <a:pos x="568" y="1296"/>
                </a:cxn>
                <a:cxn ang="0">
                  <a:pos x="88" y="576"/>
                </a:cxn>
                <a:cxn ang="0">
                  <a:pos x="40" y="192"/>
                </a:cxn>
                <a:cxn ang="0">
                  <a:pos x="184" y="48"/>
                </a:cxn>
              </a:cxnLst>
              <a:rect l="0" t="0" r="r" b="b"/>
              <a:pathLst>
                <a:path w="1456" h="2088">
                  <a:moveTo>
                    <a:pt x="184" y="48"/>
                  </a:moveTo>
                  <a:cubicBezTo>
                    <a:pt x="288" y="48"/>
                    <a:pt x="480" y="0"/>
                    <a:pt x="664" y="192"/>
                  </a:cubicBezTo>
                  <a:cubicBezTo>
                    <a:pt x="848" y="384"/>
                    <a:pt x="1160" y="904"/>
                    <a:pt x="1288" y="1200"/>
                  </a:cubicBezTo>
                  <a:cubicBezTo>
                    <a:pt x="1416" y="1496"/>
                    <a:pt x="1416" y="1848"/>
                    <a:pt x="1432" y="1968"/>
                  </a:cubicBezTo>
                  <a:cubicBezTo>
                    <a:pt x="1448" y="2088"/>
                    <a:pt x="1456" y="2048"/>
                    <a:pt x="1384" y="1920"/>
                  </a:cubicBezTo>
                  <a:cubicBezTo>
                    <a:pt x="1312" y="1792"/>
                    <a:pt x="1128" y="1424"/>
                    <a:pt x="1000" y="1200"/>
                  </a:cubicBezTo>
                  <a:cubicBezTo>
                    <a:pt x="872" y="976"/>
                    <a:pt x="736" y="736"/>
                    <a:pt x="616" y="576"/>
                  </a:cubicBezTo>
                  <a:cubicBezTo>
                    <a:pt x="496" y="416"/>
                    <a:pt x="344" y="288"/>
                    <a:pt x="280" y="240"/>
                  </a:cubicBezTo>
                  <a:cubicBezTo>
                    <a:pt x="216" y="192"/>
                    <a:pt x="200" y="240"/>
                    <a:pt x="232" y="288"/>
                  </a:cubicBezTo>
                  <a:cubicBezTo>
                    <a:pt x="264" y="336"/>
                    <a:pt x="384" y="416"/>
                    <a:pt x="472" y="528"/>
                  </a:cubicBezTo>
                  <a:cubicBezTo>
                    <a:pt x="560" y="640"/>
                    <a:pt x="648" y="776"/>
                    <a:pt x="760" y="960"/>
                  </a:cubicBezTo>
                  <a:cubicBezTo>
                    <a:pt x="872" y="1144"/>
                    <a:pt x="1040" y="1456"/>
                    <a:pt x="1144" y="1632"/>
                  </a:cubicBezTo>
                  <a:cubicBezTo>
                    <a:pt x="1248" y="1808"/>
                    <a:pt x="1352" y="1952"/>
                    <a:pt x="1384" y="2016"/>
                  </a:cubicBezTo>
                  <a:cubicBezTo>
                    <a:pt x="1416" y="2080"/>
                    <a:pt x="1384" y="2048"/>
                    <a:pt x="1336" y="2016"/>
                  </a:cubicBezTo>
                  <a:cubicBezTo>
                    <a:pt x="1288" y="1984"/>
                    <a:pt x="1224" y="1944"/>
                    <a:pt x="1096" y="1824"/>
                  </a:cubicBezTo>
                  <a:cubicBezTo>
                    <a:pt x="968" y="1704"/>
                    <a:pt x="736" y="1504"/>
                    <a:pt x="568" y="1296"/>
                  </a:cubicBezTo>
                  <a:cubicBezTo>
                    <a:pt x="400" y="1088"/>
                    <a:pt x="176" y="760"/>
                    <a:pt x="88" y="576"/>
                  </a:cubicBezTo>
                  <a:cubicBezTo>
                    <a:pt x="0" y="392"/>
                    <a:pt x="24" y="280"/>
                    <a:pt x="40" y="192"/>
                  </a:cubicBezTo>
                  <a:cubicBezTo>
                    <a:pt x="56" y="104"/>
                    <a:pt x="80" y="48"/>
                    <a:pt x="184" y="48"/>
                  </a:cubicBezTo>
                  <a:close/>
                </a:path>
              </a:pathLst>
            </a:custGeom>
            <a:gradFill rotWithShape="0">
              <a:gsLst>
                <a:gs pos="0">
                  <a:schemeClr val="accent2"/>
                </a:gs>
                <a:gs pos="100000">
                  <a:schemeClr val="bg1"/>
                </a:gs>
              </a:gsLst>
              <a:lin ang="0" scaled="1"/>
            </a:gradFill>
            <a:ln w="9525">
              <a:noFill/>
              <a:round/>
              <a:headEnd/>
              <a:tailEnd/>
            </a:ln>
            <a:effectLst/>
          </p:spPr>
          <p:txBody>
            <a:bodyPr wrap="none" anchor="ctr"/>
            <a:lstStyle/>
            <a:p>
              <a:pPr>
                <a:defRPr/>
              </a:pPr>
              <a:endParaRPr lang="en-US">
                <a:latin typeface="Garamond" pitchFamily="18" charset="0"/>
                <a:ea typeface="+mn-ea"/>
              </a:endParaRPr>
            </a:p>
          </p:txBody>
        </p:sp>
        <p:sp>
          <p:nvSpPr>
            <p:cNvPr id="14" name="Freeform 25"/>
            <p:cNvSpPr>
              <a:spLocks/>
            </p:cNvSpPr>
            <p:nvPr/>
          </p:nvSpPr>
          <p:spPr bwMode="hidden">
            <a:xfrm>
              <a:off x="2993" y="2966"/>
              <a:ext cx="474" cy="1164"/>
            </a:xfrm>
            <a:custGeom>
              <a:avLst/>
              <a:gdLst/>
              <a:ahLst/>
              <a:cxnLst>
                <a:cxn ang="0">
                  <a:pos x="253" y="1432"/>
                </a:cxn>
                <a:cxn ang="0">
                  <a:pos x="82" y="881"/>
                </a:cxn>
                <a:cxn ang="0">
                  <a:pos x="12" y="296"/>
                </a:cxn>
                <a:cxn ang="0">
                  <a:pos x="156" y="56"/>
                </a:cxn>
                <a:cxn ang="0">
                  <a:pos x="444" y="56"/>
                </a:cxn>
                <a:cxn ang="0">
                  <a:pos x="636" y="392"/>
                </a:cxn>
                <a:cxn ang="0">
                  <a:pos x="876" y="1112"/>
                </a:cxn>
                <a:cxn ang="0">
                  <a:pos x="972" y="2024"/>
                </a:cxn>
                <a:cxn ang="0">
                  <a:pos x="924" y="2360"/>
                </a:cxn>
                <a:cxn ang="0">
                  <a:pos x="876" y="2312"/>
                </a:cxn>
                <a:cxn ang="0">
                  <a:pos x="828" y="1928"/>
                </a:cxn>
                <a:cxn ang="0">
                  <a:pos x="684" y="1304"/>
                </a:cxn>
                <a:cxn ang="0">
                  <a:pos x="396" y="488"/>
                </a:cxn>
                <a:cxn ang="0">
                  <a:pos x="300" y="344"/>
                </a:cxn>
                <a:cxn ang="0">
                  <a:pos x="300" y="440"/>
                </a:cxn>
                <a:cxn ang="0">
                  <a:pos x="540" y="1064"/>
                </a:cxn>
                <a:cxn ang="0">
                  <a:pos x="732" y="1784"/>
                </a:cxn>
                <a:cxn ang="0">
                  <a:pos x="780" y="2264"/>
                </a:cxn>
                <a:cxn ang="0">
                  <a:pos x="732" y="2312"/>
                </a:cxn>
                <a:cxn ang="0">
                  <a:pos x="496" y="1887"/>
                </a:cxn>
                <a:cxn ang="0">
                  <a:pos x="253" y="1432"/>
                </a:cxn>
              </a:cxnLst>
              <a:rect l="0" t="0" r="r" b="b"/>
              <a:pathLst>
                <a:path w="980" h="2408">
                  <a:moveTo>
                    <a:pt x="253" y="1432"/>
                  </a:moveTo>
                  <a:cubicBezTo>
                    <a:pt x="184" y="1264"/>
                    <a:pt x="122" y="1070"/>
                    <a:pt x="82" y="881"/>
                  </a:cubicBezTo>
                  <a:cubicBezTo>
                    <a:pt x="42" y="692"/>
                    <a:pt x="0" y="433"/>
                    <a:pt x="12" y="296"/>
                  </a:cubicBezTo>
                  <a:cubicBezTo>
                    <a:pt x="24" y="159"/>
                    <a:pt x="84" y="96"/>
                    <a:pt x="156" y="56"/>
                  </a:cubicBezTo>
                  <a:cubicBezTo>
                    <a:pt x="228" y="16"/>
                    <a:pt x="364" y="0"/>
                    <a:pt x="444" y="56"/>
                  </a:cubicBezTo>
                  <a:cubicBezTo>
                    <a:pt x="524" y="112"/>
                    <a:pt x="564" y="216"/>
                    <a:pt x="636" y="392"/>
                  </a:cubicBezTo>
                  <a:cubicBezTo>
                    <a:pt x="708" y="568"/>
                    <a:pt x="820" y="840"/>
                    <a:pt x="876" y="1112"/>
                  </a:cubicBezTo>
                  <a:cubicBezTo>
                    <a:pt x="932" y="1384"/>
                    <a:pt x="964" y="1816"/>
                    <a:pt x="972" y="2024"/>
                  </a:cubicBezTo>
                  <a:cubicBezTo>
                    <a:pt x="980" y="2232"/>
                    <a:pt x="940" y="2312"/>
                    <a:pt x="924" y="2360"/>
                  </a:cubicBezTo>
                  <a:cubicBezTo>
                    <a:pt x="908" y="2408"/>
                    <a:pt x="892" y="2384"/>
                    <a:pt x="876" y="2312"/>
                  </a:cubicBezTo>
                  <a:cubicBezTo>
                    <a:pt x="860" y="2240"/>
                    <a:pt x="860" y="2096"/>
                    <a:pt x="828" y="1928"/>
                  </a:cubicBezTo>
                  <a:cubicBezTo>
                    <a:pt x="796" y="1760"/>
                    <a:pt x="756" y="1544"/>
                    <a:pt x="684" y="1304"/>
                  </a:cubicBezTo>
                  <a:cubicBezTo>
                    <a:pt x="612" y="1064"/>
                    <a:pt x="460" y="648"/>
                    <a:pt x="396" y="488"/>
                  </a:cubicBezTo>
                  <a:cubicBezTo>
                    <a:pt x="332" y="328"/>
                    <a:pt x="316" y="352"/>
                    <a:pt x="300" y="344"/>
                  </a:cubicBezTo>
                  <a:cubicBezTo>
                    <a:pt x="284" y="336"/>
                    <a:pt x="260" y="320"/>
                    <a:pt x="300" y="440"/>
                  </a:cubicBezTo>
                  <a:cubicBezTo>
                    <a:pt x="340" y="560"/>
                    <a:pt x="468" y="840"/>
                    <a:pt x="540" y="1064"/>
                  </a:cubicBezTo>
                  <a:cubicBezTo>
                    <a:pt x="612" y="1288"/>
                    <a:pt x="692" y="1584"/>
                    <a:pt x="732" y="1784"/>
                  </a:cubicBezTo>
                  <a:cubicBezTo>
                    <a:pt x="772" y="1984"/>
                    <a:pt x="780" y="2176"/>
                    <a:pt x="780" y="2264"/>
                  </a:cubicBezTo>
                  <a:cubicBezTo>
                    <a:pt x="780" y="2352"/>
                    <a:pt x="779" y="2375"/>
                    <a:pt x="732" y="2312"/>
                  </a:cubicBezTo>
                  <a:cubicBezTo>
                    <a:pt x="685" y="2249"/>
                    <a:pt x="576" y="2034"/>
                    <a:pt x="496" y="1887"/>
                  </a:cubicBezTo>
                  <a:cubicBezTo>
                    <a:pt x="416" y="1740"/>
                    <a:pt x="304" y="1527"/>
                    <a:pt x="253" y="1432"/>
                  </a:cubicBezTo>
                  <a:close/>
                </a:path>
              </a:pathLst>
            </a:custGeom>
            <a:solidFill>
              <a:schemeClr val="accent2"/>
            </a:solidFill>
            <a:ln w="9525" cap="flat" cmpd="sng">
              <a:noFill/>
              <a:prstDash val="solid"/>
              <a:round/>
              <a:headEnd type="none" w="med" len="med"/>
              <a:tailEnd type="none" w="med" len="med"/>
            </a:ln>
            <a:effectLst/>
          </p:spPr>
          <p:txBody>
            <a:bodyPr wrap="none" anchor="ctr"/>
            <a:lstStyle/>
            <a:p>
              <a:pPr>
                <a:defRPr/>
              </a:pPr>
              <a:endParaRPr lang="en-US">
                <a:latin typeface="Garamond" pitchFamily="18" charset="0"/>
                <a:ea typeface="+mn-ea"/>
              </a:endParaRPr>
            </a:p>
          </p:txBody>
        </p:sp>
        <p:grpSp>
          <p:nvGrpSpPr>
            <p:cNvPr id="15" name="Group 26"/>
            <p:cNvGrpSpPr>
              <a:grpSpLocks/>
            </p:cNvGrpSpPr>
            <p:nvPr/>
          </p:nvGrpSpPr>
          <p:grpSpPr bwMode="auto">
            <a:xfrm>
              <a:off x="2162" y="0"/>
              <a:ext cx="1981" cy="1676"/>
              <a:chOff x="2305" y="2222"/>
              <a:chExt cx="1981" cy="1676"/>
            </a:xfrm>
          </p:grpSpPr>
          <p:sp>
            <p:nvSpPr>
              <p:cNvPr id="75" name="Freeform 27"/>
              <p:cNvSpPr>
                <a:spLocks/>
              </p:cNvSpPr>
              <p:nvPr/>
            </p:nvSpPr>
            <p:spPr bwMode="hidden">
              <a:xfrm rot="2199825" flipH="1">
                <a:off x="2305" y="2232"/>
                <a:ext cx="479" cy="950"/>
              </a:xfrm>
              <a:custGeom>
                <a:avLst/>
                <a:gdLst/>
                <a:ahLst/>
                <a:cxnLst>
                  <a:cxn ang="0">
                    <a:pos x="184" y="48"/>
                  </a:cxn>
                  <a:cxn ang="0">
                    <a:pos x="664" y="192"/>
                  </a:cxn>
                  <a:cxn ang="0">
                    <a:pos x="1288" y="1200"/>
                  </a:cxn>
                  <a:cxn ang="0">
                    <a:pos x="1432" y="1968"/>
                  </a:cxn>
                  <a:cxn ang="0">
                    <a:pos x="1384" y="1920"/>
                  </a:cxn>
                  <a:cxn ang="0">
                    <a:pos x="1000" y="1200"/>
                  </a:cxn>
                  <a:cxn ang="0">
                    <a:pos x="616" y="576"/>
                  </a:cxn>
                  <a:cxn ang="0">
                    <a:pos x="280" y="240"/>
                  </a:cxn>
                  <a:cxn ang="0">
                    <a:pos x="232" y="288"/>
                  </a:cxn>
                  <a:cxn ang="0">
                    <a:pos x="472" y="528"/>
                  </a:cxn>
                  <a:cxn ang="0">
                    <a:pos x="760" y="960"/>
                  </a:cxn>
                  <a:cxn ang="0">
                    <a:pos x="1144" y="1632"/>
                  </a:cxn>
                  <a:cxn ang="0">
                    <a:pos x="1384" y="2016"/>
                  </a:cxn>
                  <a:cxn ang="0">
                    <a:pos x="1336" y="2016"/>
                  </a:cxn>
                  <a:cxn ang="0">
                    <a:pos x="1096" y="1824"/>
                  </a:cxn>
                  <a:cxn ang="0">
                    <a:pos x="568" y="1296"/>
                  </a:cxn>
                  <a:cxn ang="0">
                    <a:pos x="88" y="576"/>
                  </a:cxn>
                  <a:cxn ang="0">
                    <a:pos x="40" y="192"/>
                  </a:cxn>
                  <a:cxn ang="0">
                    <a:pos x="184" y="48"/>
                  </a:cxn>
                </a:cxnLst>
                <a:rect l="0" t="0" r="r" b="b"/>
                <a:pathLst>
                  <a:path w="1456" h="2088">
                    <a:moveTo>
                      <a:pt x="184" y="48"/>
                    </a:moveTo>
                    <a:cubicBezTo>
                      <a:pt x="288" y="48"/>
                      <a:pt x="480" y="0"/>
                      <a:pt x="664" y="192"/>
                    </a:cubicBezTo>
                    <a:cubicBezTo>
                      <a:pt x="848" y="384"/>
                      <a:pt x="1160" y="904"/>
                      <a:pt x="1288" y="1200"/>
                    </a:cubicBezTo>
                    <a:cubicBezTo>
                      <a:pt x="1416" y="1496"/>
                      <a:pt x="1416" y="1848"/>
                      <a:pt x="1432" y="1968"/>
                    </a:cubicBezTo>
                    <a:cubicBezTo>
                      <a:pt x="1448" y="2088"/>
                      <a:pt x="1456" y="2048"/>
                      <a:pt x="1384" y="1920"/>
                    </a:cubicBezTo>
                    <a:cubicBezTo>
                      <a:pt x="1312" y="1792"/>
                      <a:pt x="1128" y="1424"/>
                      <a:pt x="1000" y="1200"/>
                    </a:cubicBezTo>
                    <a:cubicBezTo>
                      <a:pt x="872" y="976"/>
                      <a:pt x="736" y="736"/>
                      <a:pt x="616" y="576"/>
                    </a:cubicBezTo>
                    <a:cubicBezTo>
                      <a:pt x="496" y="416"/>
                      <a:pt x="344" y="288"/>
                      <a:pt x="280" y="240"/>
                    </a:cubicBezTo>
                    <a:cubicBezTo>
                      <a:pt x="216" y="192"/>
                      <a:pt x="200" y="240"/>
                      <a:pt x="232" y="288"/>
                    </a:cubicBezTo>
                    <a:cubicBezTo>
                      <a:pt x="264" y="336"/>
                      <a:pt x="384" y="416"/>
                      <a:pt x="472" y="528"/>
                    </a:cubicBezTo>
                    <a:cubicBezTo>
                      <a:pt x="560" y="640"/>
                      <a:pt x="648" y="776"/>
                      <a:pt x="760" y="960"/>
                    </a:cubicBezTo>
                    <a:cubicBezTo>
                      <a:pt x="872" y="1144"/>
                      <a:pt x="1040" y="1456"/>
                      <a:pt x="1144" y="1632"/>
                    </a:cubicBezTo>
                    <a:cubicBezTo>
                      <a:pt x="1248" y="1808"/>
                      <a:pt x="1352" y="1952"/>
                      <a:pt x="1384" y="2016"/>
                    </a:cubicBezTo>
                    <a:cubicBezTo>
                      <a:pt x="1416" y="2080"/>
                      <a:pt x="1384" y="2048"/>
                      <a:pt x="1336" y="2016"/>
                    </a:cubicBezTo>
                    <a:cubicBezTo>
                      <a:pt x="1288" y="1984"/>
                      <a:pt x="1224" y="1944"/>
                      <a:pt x="1096" y="1824"/>
                    </a:cubicBezTo>
                    <a:cubicBezTo>
                      <a:pt x="968" y="1704"/>
                      <a:pt x="736" y="1504"/>
                      <a:pt x="568" y="1296"/>
                    </a:cubicBezTo>
                    <a:cubicBezTo>
                      <a:pt x="400" y="1088"/>
                      <a:pt x="176" y="760"/>
                      <a:pt x="88" y="576"/>
                    </a:cubicBezTo>
                    <a:cubicBezTo>
                      <a:pt x="0" y="392"/>
                      <a:pt x="24" y="280"/>
                      <a:pt x="40" y="192"/>
                    </a:cubicBezTo>
                    <a:cubicBezTo>
                      <a:pt x="56" y="104"/>
                      <a:pt x="80" y="48"/>
                      <a:pt x="184" y="48"/>
                    </a:cubicBezTo>
                    <a:close/>
                  </a:path>
                </a:pathLst>
              </a:custGeom>
              <a:solidFill>
                <a:schemeClr val="accent2"/>
              </a:solidFill>
              <a:ln w="9525">
                <a:noFill/>
                <a:round/>
                <a:headEnd/>
                <a:tailEnd/>
              </a:ln>
              <a:effectLst/>
            </p:spPr>
            <p:txBody>
              <a:bodyPr wrap="none" anchor="ctr"/>
              <a:lstStyle/>
              <a:p>
                <a:pPr>
                  <a:defRPr/>
                </a:pPr>
                <a:endParaRPr lang="en-US">
                  <a:latin typeface="Garamond" pitchFamily="18" charset="0"/>
                  <a:ea typeface="+mn-ea"/>
                </a:endParaRPr>
              </a:p>
            </p:txBody>
          </p:sp>
          <p:sp>
            <p:nvSpPr>
              <p:cNvPr id="76" name="Freeform 28"/>
              <p:cNvSpPr>
                <a:spLocks/>
              </p:cNvSpPr>
              <p:nvPr/>
            </p:nvSpPr>
            <p:spPr bwMode="hidden">
              <a:xfrm rot="21428822" flipH="1">
                <a:off x="2414" y="2697"/>
                <a:ext cx="706" cy="1014"/>
              </a:xfrm>
              <a:custGeom>
                <a:avLst/>
                <a:gdLst/>
                <a:ahLst/>
                <a:cxnLst>
                  <a:cxn ang="0">
                    <a:pos x="184" y="48"/>
                  </a:cxn>
                  <a:cxn ang="0">
                    <a:pos x="664" y="192"/>
                  </a:cxn>
                  <a:cxn ang="0">
                    <a:pos x="1288" y="1200"/>
                  </a:cxn>
                  <a:cxn ang="0">
                    <a:pos x="1432" y="1968"/>
                  </a:cxn>
                  <a:cxn ang="0">
                    <a:pos x="1384" y="1920"/>
                  </a:cxn>
                  <a:cxn ang="0">
                    <a:pos x="1000" y="1200"/>
                  </a:cxn>
                  <a:cxn ang="0">
                    <a:pos x="616" y="576"/>
                  </a:cxn>
                  <a:cxn ang="0">
                    <a:pos x="280" y="240"/>
                  </a:cxn>
                  <a:cxn ang="0">
                    <a:pos x="232" y="288"/>
                  </a:cxn>
                  <a:cxn ang="0">
                    <a:pos x="472" y="528"/>
                  </a:cxn>
                  <a:cxn ang="0">
                    <a:pos x="760" y="960"/>
                  </a:cxn>
                  <a:cxn ang="0">
                    <a:pos x="1144" y="1632"/>
                  </a:cxn>
                  <a:cxn ang="0">
                    <a:pos x="1384" y="2016"/>
                  </a:cxn>
                  <a:cxn ang="0">
                    <a:pos x="1336" y="2016"/>
                  </a:cxn>
                  <a:cxn ang="0">
                    <a:pos x="1096" y="1824"/>
                  </a:cxn>
                  <a:cxn ang="0">
                    <a:pos x="568" y="1296"/>
                  </a:cxn>
                  <a:cxn ang="0">
                    <a:pos x="88" y="576"/>
                  </a:cxn>
                  <a:cxn ang="0">
                    <a:pos x="40" y="192"/>
                  </a:cxn>
                  <a:cxn ang="0">
                    <a:pos x="184" y="48"/>
                  </a:cxn>
                </a:cxnLst>
                <a:rect l="0" t="0" r="r" b="b"/>
                <a:pathLst>
                  <a:path w="1456" h="2088">
                    <a:moveTo>
                      <a:pt x="184" y="48"/>
                    </a:moveTo>
                    <a:cubicBezTo>
                      <a:pt x="288" y="48"/>
                      <a:pt x="480" y="0"/>
                      <a:pt x="664" y="192"/>
                    </a:cubicBezTo>
                    <a:cubicBezTo>
                      <a:pt x="848" y="384"/>
                      <a:pt x="1160" y="904"/>
                      <a:pt x="1288" y="1200"/>
                    </a:cubicBezTo>
                    <a:cubicBezTo>
                      <a:pt x="1416" y="1496"/>
                      <a:pt x="1416" y="1848"/>
                      <a:pt x="1432" y="1968"/>
                    </a:cubicBezTo>
                    <a:cubicBezTo>
                      <a:pt x="1448" y="2088"/>
                      <a:pt x="1456" y="2048"/>
                      <a:pt x="1384" y="1920"/>
                    </a:cubicBezTo>
                    <a:cubicBezTo>
                      <a:pt x="1312" y="1792"/>
                      <a:pt x="1128" y="1424"/>
                      <a:pt x="1000" y="1200"/>
                    </a:cubicBezTo>
                    <a:cubicBezTo>
                      <a:pt x="872" y="976"/>
                      <a:pt x="736" y="736"/>
                      <a:pt x="616" y="576"/>
                    </a:cubicBezTo>
                    <a:cubicBezTo>
                      <a:pt x="496" y="416"/>
                      <a:pt x="344" y="288"/>
                      <a:pt x="280" y="240"/>
                    </a:cubicBezTo>
                    <a:cubicBezTo>
                      <a:pt x="216" y="192"/>
                      <a:pt x="200" y="240"/>
                      <a:pt x="232" y="288"/>
                    </a:cubicBezTo>
                    <a:cubicBezTo>
                      <a:pt x="264" y="336"/>
                      <a:pt x="384" y="416"/>
                      <a:pt x="472" y="528"/>
                    </a:cubicBezTo>
                    <a:cubicBezTo>
                      <a:pt x="560" y="640"/>
                      <a:pt x="648" y="776"/>
                      <a:pt x="760" y="960"/>
                    </a:cubicBezTo>
                    <a:cubicBezTo>
                      <a:pt x="872" y="1144"/>
                      <a:pt x="1040" y="1456"/>
                      <a:pt x="1144" y="1632"/>
                    </a:cubicBezTo>
                    <a:cubicBezTo>
                      <a:pt x="1248" y="1808"/>
                      <a:pt x="1352" y="1952"/>
                      <a:pt x="1384" y="2016"/>
                    </a:cubicBezTo>
                    <a:cubicBezTo>
                      <a:pt x="1416" y="2080"/>
                      <a:pt x="1384" y="2048"/>
                      <a:pt x="1336" y="2016"/>
                    </a:cubicBezTo>
                    <a:cubicBezTo>
                      <a:pt x="1288" y="1984"/>
                      <a:pt x="1224" y="1944"/>
                      <a:pt x="1096" y="1824"/>
                    </a:cubicBezTo>
                    <a:cubicBezTo>
                      <a:pt x="968" y="1704"/>
                      <a:pt x="736" y="1504"/>
                      <a:pt x="568" y="1296"/>
                    </a:cubicBezTo>
                    <a:cubicBezTo>
                      <a:pt x="400" y="1088"/>
                      <a:pt x="176" y="760"/>
                      <a:pt x="88" y="576"/>
                    </a:cubicBezTo>
                    <a:cubicBezTo>
                      <a:pt x="0" y="392"/>
                      <a:pt x="24" y="280"/>
                      <a:pt x="40" y="192"/>
                    </a:cubicBezTo>
                    <a:cubicBezTo>
                      <a:pt x="56" y="104"/>
                      <a:pt x="80" y="48"/>
                      <a:pt x="184" y="48"/>
                    </a:cubicBezTo>
                    <a:close/>
                  </a:path>
                </a:pathLst>
              </a:custGeom>
              <a:solidFill>
                <a:schemeClr val="accent2"/>
              </a:solidFill>
              <a:ln w="9525">
                <a:noFill/>
                <a:round/>
                <a:headEnd/>
                <a:tailEnd/>
              </a:ln>
              <a:effectLst/>
            </p:spPr>
            <p:txBody>
              <a:bodyPr wrap="none" anchor="ctr"/>
              <a:lstStyle/>
              <a:p>
                <a:pPr>
                  <a:defRPr/>
                </a:pPr>
                <a:endParaRPr lang="en-US">
                  <a:latin typeface="Garamond" pitchFamily="18" charset="0"/>
                  <a:ea typeface="+mn-ea"/>
                </a:endParaRPr>
              </a:p>
            </p:txBody>
          </p:sp>
          <p:sp>
            <p:nvSpPr>
              <p:cNvPr id="77" name="Freeform 29"/>
              <p:cNvSpPr>
                <a:spLocks/>
              </p:cNvSpPr>
              <p:nvPr/>
            </p:nvSpPr>
            <p:spPr bwMode="hidden">
              <a:xfrm>
                <a:off x="3308" y="2222"/>
                <a:ext cx="978" cy="332"/>
              </a:xfrm>
              <a:custGeom>
                <a:avLst/>
                <a:gdLst/>
                <a:ahLst/>
                <a:cxnLst>
                  <a:cxn ang="0">
                    <a:pos x="96" y="464"/>
                  </a:cxn>
                  <a:cxn ang="0">
                    <a:pos x="48" y="368"/>
                  </a:cxn>
                  <a:cxn ang="0">
                    <a:pos x="96" y="224"/>
                  </a:cxn>
                  <a:cxn ang="0">
                    <a:pos x="384" y="32"/>
                  </a:cxn>
                  <a:cxn ang="0">
                    <a:pos x="960" y="32"/>
                  </a:cxn>
                  <a:cxn ang="0">
                    <a:pos x="1584" y="224"/>
                  </a:cxn>
                  <a:cxn ang="0">
                    <a:pos x="1920" y="416"/>
                  </a:cxn>
                  <a:cxn ang="0">
                    <a:pos x="2004" y="544"/>
                  </a:cxn>
                  <a:cxn ang="0">
                    <a:pos x="1824" y="560"/>
                  </a:cxn>
                  <a:cxn ang="0">
                    <a:pos x="1488" y="464"/>
                  </a:cxn>
                  <a:cxn ang="0">
                    <a:pos x="960" y="320"/>
                  </a:cxn>
                  <a:cxn ang="0">
                    <a:pos x="480" y="320"/>
                  </a:cxn>
                  <a:cxn ang="0">
                    <a:pos x="336" y="368"/>
                  </a:cxn>
                  <a:cxn ang="0">
                    <a:pos x="336" y="416"/>
                  </a:cxn>
                  <a:cxn ang="0">
                    <a:pos x="528" y="368"/>
                  </a:cxn>
                  <a:cxn ang="0">
                    <a:pos x="960" y="368"/>
                  </a:cxn>
                  <a:cxn ang="0">
                    <a:pos x="1584" y="560"/>
                  </a:cxn>
                  <a:cxn ang="0">
                    <a:pos x="1632" y="608"/>
                  </a:cxn>
                  <a:cxn ang="0">
                    <a:pos x="1392" y="656"/>
                  </a:cxn>
                  <a:cxn ang="0">
                    <a:pos x="624" y="656"/>
                  </a:cxn>
                  <a:cxn ang="0">
                    <a:pos x="96" y="464"/>
                  </a:cxn>
                </a:cxnLst>
                <a:rect l="0" t="0" r="r" b="b"/>
                <a:pathLst>
                  <a:path w="2020" h="688">
                    <a:moveTo>
                      <a:pt x="96" y="464"/>
                    </a:moveTo>
                    <a:cubicBezTo>
                      <a:pt x="0" y="416"/>
                      <a:pt x="48" y="408"/>
                      <a:pt x="48" y="368"/>
                    </a:cubicBezTo>
                    <a:cubicBezTo>
                      <a:pt x="48" y="328"/>
                      <a:pt x="40" y="280"/>
                      <a:pt x="96" y="224"/>
                    </a:cubicBezTo>
                    <a:cubicBezTo>
                      <a:pt x="152" y="168"/>
                      <a:pt x="240" y="64"/>
                      <a:pt x="384" y="32"/>
                    </a:cubicBezTo>
                    <a:cubicBezTo>
                      <a:pt x="528" y="0"/>
                      <a:pt x="760" y="0"/>
                      <a:pt x="960" y="32"/>
                    </a:cubicBezTo>
                    <a:cubicBezTo>
                      <a:pt x="1160" y="64"/>
                      <a:pt x="1424" y="160"/>
                      <a:pt x="1584" y="224"/>
                    </a:cubicBezTo>
                    <a:cubicBezTo>
                      <a:pt x="1744" y="288"/>
                      <a:pt x="1850" y="363"/>
                      <a:pt x="1920" y="416"/>
                    </a:cubicBezTo>
                    <a:cubicBezTo>
                      <a:pt x="1990" y="469"/>
                      <a:pt x="2020" y="520"/>
                      <a:pt x="2004" y="544"/>
                    </a:cubicBezTo>
                    <a:cubicBezTo>
                      <a:pt x="1988" y="568"/>
                      <a:pt x="1910" y="573"/>
                      <a:pt x="1824" y="560"/>
                    </a:cubicBezTo>
                    <a:cubicBezTo>
                      <a:pt x="1738" y="547"/>
                      <a:pt x="1632" y="504"/>
                      <a:pt x="1488" y="464"/>
                    </a:cubicBezTo>
                    <a:cubicBezTo>
                      <a:pt x="1344" y="424"/>
                      <a:pt x="1128" y="344"/>
                      <a:pt x="960" y="320"/>
                    </a:cubicBezTo>
                    <a:cubicBezTo>
                      <a:pt x="792" y="296"/>
                      <a:pt x="584" y="312"/>
                      <a:pt x="480" y="320"/>
                    </a:cubicBezTo>
                    <a:cubicBezTo>
                      <a:pt x="376" y="328"/>
                      <a:pt x="360" y="352"/>
                      <a:pt x="336" y="368"/>
                    </a:cubicBezTo>
                    <a:cubicBezTo>
                      <a:pt x="312" y="384"/>
                      <a:pt x="304" y="416"/>
                      <a:pt x="336" y="416"/>
                    </a:cubicBezTo>
                    <a:cubicBezTo>
                      <a:pt x="368" y="416"/>
                      <a:pt x="424" y="376"/>
                      <a:pt x="528" y="368"/>
                    </a:cubicBezTo>
                    <a:cubicBezTo>
                      <a:pt x="632" y="360"/>
                      <a:pt x="784" y="336"/>
                      <a:pt x="960" y="368"/>
                    </a:cubicBezTo>
                    <a:cubicBezTo>
                      <a:pt x="1136" y="400"/>
                      <a:pt x="1472" y="520"/>
                      <a:pt x="1584" y="560"/>
                    </a:cubicBezTo>
                    <a:cubicBezTo>
                      <a:pt x="1696" y="600"/>
                      <a:pt x="1664" y="592"/>
                      <a:pt x="1632" y="608"/>
                    </a:cubicBezTo>
                    <a:cubicBezTo>
                      <a:pt x="1600" y="624"/>
                      <a:pt x="1560" y="648"/>
                      <a:pt x="1392" y="656"/>
                    </a:cubicBezTo>
                    <a:cubicBezTo>
                      <a:pt x="1224" y="664"/>
                      <a:pt x="840" y="688"/>
                      <a:pt x="624" y="656"/>
                    </a:cubicBezTo>
                    <a:cubicBezTo>
                      <a:pt x="408" y="624"/>
                      <a:pt x="192" y="512"/>
                      <a:pt x="96" y="464"/>
                    </a:cubicBezTo>
                    <a:close/>
                  </a:path>
                </a:pathLst>
              </a:custGeom>
              <a:solidFill>
                <a:schemeClr val="accent2"/>
              </a:solidFill>
              <a:ln w="9525" cap="flat" cmpd="sng">
                <a:noFill/>
                <a:prstDash val="solid"/>
                <a:round/>
                <a:headEnd type="none" w="med" len="med"/>
                <a:tailEnd type="none" w="med" len="med"/>
              </a:ln>
              <a:effectLst/>
            </p:spPr>
            <p:txBody>
              <a:bodyPr wrap="none" anchor="ctr"/>
              <a:lstStyle/>
              <a:p>
                <a:pPr>
                  <a:defRPr/>
                </a:pPr>
                <a:endParaRPr lang="en-US">
                  <a:latin typeface="Garamond" pitchFamily="18" charset="0"/>
                  <a:ea typeface="+mn-ea"/>
                </a:endParaRPr>
              </a:p>
            </p:txBody>
          </p:sp>
          <p:sp>
            <p:nvSpPr>
              <p:cNvPr id="78" name="Freeform 30"/>
              <p:cNvSpPr>
                <a:spLocks/>
              </p:cNvSpPr>
              <p:nvPr/>
            </p:nvSpPr>
            <p:spPr bwMode="hidden">
              <a:xfrm rot="-744944">
                <a:off x="3415" y="2496"/>
                <a:ext cx="706" cy="1014"/>
              </a:xfrm>
              <a:custGeom>
                <a:avLst/>
                <a:gdLst/>
                <a:ahLst/>
                <a:cxnLst>
                  <a:cxn ang="0">
                    <a:pos x="184" y="48"/>
                  </a:cxn>
                  <a:cxn ang="0">
                    <a:pos x="664" y="192"/>
                  </a:cxn>
                  <a:cxn ang="0">
                    <a:pos x="1288" y="1200"/>
                  </a:cxn>
                  <a:cxn ang="0">
                    <a:pos x="1432" y="1968"/>
                  </a:cxn>
                  <a:cxn ang="0">
                    <a:pos x="1384" y="1920"/>
                  </a:cxn>
                  <a:cxn ang="0">
                    <a:pos x="1000" y="1200"/>
                  </a:cxn>
                  <a:cxn ang="0">
                    <a:pos x="616" y="576"/>
                  </a:cxn>
                  <a:cxn ang="0">
                    <a:pos x="280" y="240"/>
                  </a:cxn>
                  <a:cxn ang="0">
                    <a:pos x="232" y="288"/>
                  </a:cxn>
                  <a:cxn ang="0">
                    <a:pos x="472" y="528"/>
                  </a:cxn>
                  <a:cxn ang="0">
                    <a:pos x="760" y="960"/>
                  </a:cxn>
                  <a:cxn ang="0">
                    <a:pos x="1144" y="1632"/>
                  </a:cxn>
                  <a:cxn ang="0">
                    <a:pos x="1384" y="2016"/>
                  </a:cxn>
                  <a:cxn ang="0">
                    <a:pos x="1336" y="2016"/>
                  </a:cxn>
                  <a:cxn ang="0">
                    <a:pos x="1096" y="1824"/>
                  </a:cxn>
                  <a:cxn ang="0">
                    <a:pos x="568" y="1296"/>
                  </a:cxn>
                  <a:cxn ang="0">
                    <a:pos x="88" y="576"/>
                  </a:cxn>
                  <a:cxn ang="0">
                    <a:pos x="40" y="192"/>
                  </a:cxn>
                  <a:cxn ang="0">
                    <a:pos x="184" y="48"/>
                  </a:cxn>
                </a:cxnLst>
                <a:rect l="0" t="0" r="r" b="b"/>
                <a:pathLst>
                  <a:path w="1456" h="2088">
                    <a:moveTo>
                      <a:pt x="184" y="48"/>
                    </a:moveTo>
                    <a:cubicBezTo>
                      <a:pt x="288" y="48"/>
                      <a:pt x="480" y="0"/>
                      <a:pt x="664" y="192"/>
                    </a:cubicBezTo>
                    <a:cubicBezTo>
                      <a:pt x="848" y="384"/>
                      <a:pt x="1160" y="904"/>
                      <a:pt x="1288" y="1200"/>
                    </a:cubicBezTo>
                    <a:cubicBezTo>
                      <a:pt x="1416" y="1496"/>
                      <a:pt x="1416" y="1848"/>
                      <a:pt x="1432" y="1968"/>
                    </a:cubicBezTo>
                    <a:cubicBezTo>
                      <a:pt x="1448" y="2088"/>
                      <a:pt x="1456" y="2048"/>
                      <a:pt x="1384" y="1920"/>
                    </a:cubicBezTo>
                    <a:cubicBezTo>
                      <a:pt x="1312" y="1792"/>
                      <a:pt x="1128" y="1424"/>
                      <a:pt x="1000" y="1200"/>
                    </a:cubicBezTo>
                    <a:cubicBezTo>
                      <a:pt x="872" y="976"/>
                      <a:pt x="736" y="736"/>
                      <a:pt x="616" y="576"/>
                    </a:cubicBezTo>
                    <a:cubicBezTo>
                      <a:pt x="496" y="416"/>
                      <a:pt x="344" y="288"/>
                      <a:pt x="280" y="240"/>
                    </a:cubicBezTo>
                    <a:cubicBezTo>
                      <a:pt x="216" y="192"/>
                      <a:pt x="200" y="240"/>
                      <a:pt x="232" y="288"/>
                    </a:cubicBezTo>
                    <a:cubicBezTo>
                      <a:pt x="264" y="336"/>
                      <a:pt x="384" y="416"/>
                      <a:pt x="472" y="528"/>
                    </a:cubicBezTo>
                    <a:cubicBezTo>
                      <a:pt x="560" y="640"/>
                      <a:pt x="648" y="776"/>
                      <a:pt x="760" y="960"/>
                    </a:cubicBezTo>
                    <a:cubicBezTo>
                      <a:pt x="872" y="1144"/>
                      <a:pt x="1040" y="1456"/>
                      <a:pt x="1144" y="1632"/>
                    </a:cubicBezTo>
                    <a:cubicBezTo>
                      <a:pt x="1248" y="1808"/>
                      <a:pt x="1352" y="1952"/>
                      <a:pt x="1384" y="2016"/>
                    </a:cubicBezTo>
                    <a:cubicBezTo>
                      <a:pt x="1416" y="2080"/>
                      <a:pt x="1384" y="2048"/>
                      <a:pt x="1336" y="2016"/>
                    </a:cubicBezTo>
                    <a:cubicBezTo>
                      <a:pt x="1288" y="1984"/>
                      <a:pt x="1224" y="1944"/>
                      <a:pt x="1096" y="1824"/>
                    </a:cubicBezTo>
                    <a:cubicBezTo>
                      <a:pt x="968" y="1704"/>
                      <a:pt x="736" y="1504"/>
                      <a:pt x="568" y="1296"/>
                    </a:cubicBezTo>
                    <a:cubicBezTo>
                      <a:pt x="400" y="1088"/>
                      <a:pt x="176" y="760"/>
                      <a:pt x="88" y="576"/>
                    </a:cubicBezTo>
                    <a:cubicBezTo>
                      <a:pt x="0" y="392"/>
                      <a:pt x="24" y="280"/>
                      <a:pt x="40" y="192"/>
                    </a:cubicBezTo>
                    <a:cubicBezTo>
                      <a:pt x="56" y="104"/>
                      <a:pt x="80" y="48"/>
                      <a:pt x="184" y="48"/>
                    </a:cubicBezTo>
                    <a:close/>
                  </a:path>
                </a:pathLst>
              </a:custGeom>
              <a:solidFill>
                <a:schemeClr val="accent2"/>
              </a:solidFill>
              <a:ln w="9525">
                <a:noFill/>
                <a:round/>
                <a:headEnd/>
                <a:tailEnd/>
              </a:ln>
              <a:effectLst/>
            </p:spPr>
            <p:txBody>
              <a:bodyPr wrap="none" anchor="ctr"/>
              <a:lstStyle/>
              <a:p>
                <a:pPr>
                  <a:defRPr/>
                </a:pPr>
                <a:endParaRPr lang="en-US">
                  <a:latin typeface="Garamond" pitchFamily="18" charset="0"/>
                  <a:ea typeface="+mn-ea"/>
                </a:endParaRPr>
              </a:p>
            </p:txBody>
          </p:sp>
          <p:sp>
            <p:nvSpPr>
              <p:cNvPr id="79" name="Freeform 31"/>
              <p:cNvSpPr>
                <a:spLocks/>
              </p:cNvSpPr>
              <p:nvPr/>
            </p:nvSpPr>
            <p:spPr bwMode="hidden">
              <a:xfrm>
                <a:off x="3113" y="2734"/>
                <a:ext cx="474" cy="1164"/>
              </a:xfrm>
              <a:custGeom>
                <a:avLst/>
                <a:gdLst/>
                <a:ahLst/>
                <a:cxnLst>
                  <a:cxn ang="0">
                    <a:pos x="253" y="1432"/>
                  </a:cxn>
                  <a:cxn ang="0">
                    <a:pos x="82" y="881"/>
                  </a:cxn>
                  <a:cxn ang="0">
                    <a:pos x="12" y="296"/>
                  </a:cxn>
                  <a:cxn ang="0">
                    <a:pos x="156" y="56"/>
                  </a:cxn>
                  <a:cxn ang="0">
                    <a:pos x="444" y="56"/>
                  </a:cxn>
                  <a:cxn ang="0">
                    <a:pos x="636" y="392"/>
                  </a:cxn>
                  <a:cxn ang="0">
                    <a:pos x="876" y="1112"/>
                  </a:cxn>
                  <a:cxn ang="0">
                    <a:pos x="972" y="2024"/>
                  </a:cxn>
                  <a:cxn ang="0">
                    <a:pos x="924" y="2360"/>
                  </a:cxn>
                  <a:cxn ang="0">
                    <a:pos x="876" y="2312"/>
                  </a:cxn>
                  <a:cxn ang="0">
                    <a:pos x="828" y="1928"/>
                  </a:cxn>
                  <a:cxn ang="0">
                    <a:pos x="684" y="1304"/>
                  </a:cxn>
                  <a:cxn ang="0">
                    <a:pos x="396" y="488"/>
                  </a:cxn>
                  <a:cxn ang="0">
                    <a:pos x="300" y="344"/>
                  </a:cxn>
                  <a:cxn ang="0">
                    <a:pos x="300" y="440"/>
                  </a:cxn>
                  <a:cxn ang="0">
                    <a:pos x="540" y="1064"/>
                  </a:cxn>
                  <a:cxn ang="0">
                    <a:pos x="732" y="1784"/>
                  </a:cxn>
                  <a:cxn ang="0">
                    <a:pos x="780" y="2264"/>
                  </a:cxn>
                  <a:cxn ang="0">
                    <a:pos x="732" y="2312"/>
                  </a:cxn>
                  <a:cxn ang="0">
                    <a:pos x="496" y="1887"/>
                  </a:cxn>
                  <a:cxn ang="0">
                    <a:pos x="253" y="1432"/>
                  </a:cxn>
                </a:cxnLst>
                <a:rect l="0" t="0" r="r" b="b"/>
                <a:pathLst>
                  <a:path w="980" h="2408">
                    <a:moveTo>
                      <a:pt x="253" y="1432"/>
                    </a:moveTo>
                    <a:cubicBezTo>
                      <a:pt x="184" y="1264"/>
                      <a:pt x="122" y="1070"/>
                      <a:pt x="82" y="881"/>
                    </a:cubicBezTo>
                    <a:cubicBezTo>
                      <a:pt x="42" y="692"/>
                      <a:pt x="0" y="433"/>
                      <a:pt x="12" y="296"/>
                    </a:cubicBezTo>
                    <a:cubicBezTo>
                      <a:pt x="24" y="159"/>
                      <a:pt x="84" y="96"/>
                      <a:pt x="156" y="56"/>
                    </a:cubicBezTo>
                    <a:cubicBezTo>
                      <a:pt x="228" y="16"/>
                      <a:pt x="364" y="0"/>
                      <a:pt x="444" y="56"/>
                    </a:cubicBezTo>
                    <a:cubicBezTo>
                      <a:pt x="524" y="112"/>
                      <a:pt x="564" y="216"/>
                      <a:pt x="636" y="392"/>
                    </a:cubicBezTo>
                    <a:cubicBezTo>
                      <a:pt x="708" y="568"/>
                      <a:pt x="820" y="840"/>
                      <a:pt x="876" y="1112"/>
                    </a:cubicBezTo>
                    <a:cubicBezTo>
                      <a:pt x="932" y="1384"/>
                      <a:pt x="964" y="1816"/>
                      <a:pt x="972" y="2024"/>
                    </a:cubicBezTo>
                    <a:cubicBezTo>
                      <a:pt x="980" y="2232"/>
                      <a:pt x="940" y="2312"/>
                      <a:pt x="924" y="2360"/>
                    </a:cubicBezTo>
                    <a:cubicBezTo>
                      <a:pt x="908" y="2408"/>
                      <a:pt x="892" y="2384"/>
                      <a:pt x="876" y="2312"/>
                    </a:cubicBezTo>
                    <a:cubicBezTo>
                      <a:pt x="860" y="2240"/>
                      <a:pt x="860" y="2096"/>
                      <a:pt x="828" y="1928"/>
                    </a:cubicBezTo>
                    <a:cubicBezTo>
                      <a:pt x="796" y="1760"/>
                      <a:pt x="756" y="1544"/>
                      <a:pt x="684" y="1304"/>
                    </a:cubicBezTo>
                    <a:cubicBezTo>
                      <a:pt x="612" y="1064"/>
                      <a:pt x="460" y="648"/>
                      <a:pt x="396" y="488"/>
                    </a:cubicBezTo>
                    <a:cubicBezTo>
                      <a:pt x="332" y="328"/>
                      <a:pt x="316" y="352"/>
                      <a:pt x="300" y="344"/>
                    </a:cubicBezTo>
                    <a:cubicBezTo>
                      <a:pt x="284" y="336"/>
                      <a:pt x="260" y="320"/>
                      <a:pt x="300" y="440"/>
                    </a:cubicBezTo>
                    <a:cubicBezTo>
                      <a:pt x="340" y="560"/>
                      <a:pt x="468" y="840"/>
                      <a:pt x="540" y="1064"/>
                    </a:cubicBezTo>
                    <a:cubicBezTo>
                      <a:pt x="612" y="1288"/>
                      <a:pt x="692" y="1584"/>
                      <a:pt x="732" y="1784"/>
                    </a:cubicBezTo>
                    <a:cubicBezTo>
                      <a:pt x="772" y="1984"/>
                      <a:pt x="780" y="2176"/>
                      <a:pt x="780" y="2264"/>
                    </a:cubicBezTo>
                    <a:cubicBezTo>
                      <a:pt x="780" y="2352"/>
                      <a:pt x="779" y="2375"/>
                      <a:pt x="732" y="2312"/>
                    </a:cubicBezTo>
                    <a:cubicBezTo>
                      <a:pt x="685" y="2249"/>
                      <a:pt x="576" y="2034"/>
                      <a:pt x="496" y="1887"/>
                    </a:cubicBezTo>
                    <a:cubicBezTo>
                      <a:pt x="416" y="1740"/>
                      <a:pt x="304" y="1527"/>
                      <a:pt x="253" y="1432"/>
                    </a:cubicBezTo>
                    <a:close/>
                  </a:path>
                </a:pathLst>
              </a:custGeom>
              <a:solidFill>
                <a:schemeClr val="accent2"/>
              </a:solidFill>
              <a:ln w="9525" cap="flat" cmpd="sng">
                <a:noFill/>
                <a:prstDash val="solid"/>
                <a:round/>
                <a:headEnd type="none" w="med" len="med"/>
                <a:tailEnd type="none" w="med" len="med"/>
              </a:ln>
              <a:effectLst/>
            </p:spPr>
            <p:txBody>
              <a:bodyPr wrap="none" anchor="ctr"/>
              <a:lstStyle/>
              <a:p>
                <a:pPr>
                  <a:defRPr/>
                </a:pPr>
                <a:endParaRPr lang="en-US">
                  <a:latin typeface="Garamond" pitchFamily="18" charset="0"/>
                  <a:ea typeface="+mn-ea"/>
                </a:endParaRPr>
              </a:p>
            </p:txBody>
          </p:sp>
        </p:grpSp>
        <p:grpSp>
          <p:nvGrpSpPr>
            <p:cNvPr id="16" name="Group 32"/>
            <p:cNvGrpSpPr>
              <a:grpSpLocks/>
            </p:cNvGrpSpPr>
            <p:nvPr/>
          </p:nvGrpSpPr>
          <p:grpSpPr bwMode="auto">
            <a:xfrm>
              <a:off x="196" y="1100"/>
              <a:ext cx="2234" cy="1706"/>
              <a:chOff x="196" y="1100"/>
              <a:chExt cx="2234" cy="1706"/>
            </a:xfrm>
          </p:grpSpPr>
          <p:sp>
            <p:nvSpPr>
              <p:cNvPr id="70" name="Freeform 33"/>
              <p:cNvSpPr>
                <a:spLocks/>
              </p:cNvSpPr>
              <p:nvPr/>
            </p:nvSpPr>
            <p:spPr bwMode="hidden">
              <a:xfrm rot="-744944">
                <a:off x="1583" y="1359"/>
                <a:ext cx="706" cy="1014"/>
              </a:xfrm>
              <a:custGeom>
                <a:avLst/>
                <a:gdLst/>
                <a:ahLst/>
                <a:cxnLst>
                  <a:cxn ang="0">
                    <a:pos x="184" y="48"/>
                  </a:cxn>
                  <a:cxn ang="0">
                    <a:pos x="664" y="192"/>
                  </a:cxn>
                  <a:cxn ang="0">
                    <a:pos x="1288" y="1200"/>
                  </a:cxn>
                  <a:cxn ang="0">
                    <a:pos x="1432" y="1968"/>
                  </a:cxn>
                  <a:cxn ang="0">
                    <a:pos x="1384" y="1920"/>
                  </a:cxn>
                  <a:cxn ang="0">
                    <a:pos x="1000" y="1200"/>
                  </a:cxn>
                  <a:cxn ang="0">
                    <a:pos x="616" y="576"/>
                  </a:cxn>
                  <a:cxn ang="0">
                    <a:pos x="280" y="240"/>
                  </a:cxn>
                  <a:cxn ang="0">
                    <a:pos x="232" y="288"/>
                  </a:cxn>
                  <a:cxn ang="0">
                    <a:pos x="472" y="528"/>
                  </a:cxn>
                  <a:cxn ang="0">
                    <a:pos x="760" y="960"/>
                  </a:cxn>
                  <a:cxn ang="0">
                    <a:pos x="1144" y="1632"/>
                  </a:cxn>
                  <a:cxn ang="0">
                    <a:pos x="1384" y="2016"/>
                  </a:cxn>
                  <a:cxn ang="0">
                    <a:pos x="1336" y="2016"/>
                  </a:cxn>
                  <a:cxn ang="0">
                    <a:pos x="1096" y="1824"/>
                  </a:cxn>
                  <a:cxn ang="0">
                    <a:pos x="568" y="1296"/>
                  </a:cxn>
                  <a:cxn ang="0">
                    <a:pos x="88" y="576"/>
                  </a:cxn>
                  <a:cxn ang="0">
                    <a:pos x="40" y="192"/>
                  </a:cxn>
                  <a:cxn ang="0">
                    <a:pos x="184" y="48"/>
                  </a:cxn>
                </a:cxnLst>
                <a:rect l="0" t="0" r="r" b="b"/>
                <a:pathLst>
                  <a:path w="1456" h="2088">
                    <a:moveTo>
                      <a:pt x="184" y="48"/>
                    </a:moveTo>
                    <a:cubicBezTo>
                      <a:pt x="288" y="48"/>
                      <a:pt x="480" y="0"/>
                      <a:pt x="664" y="192"/>
                    </a:cubicBezTo>
                    <a:cubicBezTo>
                      <a:pt x="848" y="384"/>
                      <a:pt x="1160" y="904"/>
                      <a:pt x="1288" y="1200"/>
                    </a:cubicBezTo>
                    <a:cubicBezTo>
                      <a:pt x="1416" y="1496"/>
                      <a:pt x="1416" y="1848"/>
                      <a:pt x="1432" y="1968"/>
                    </a:cubicBezTo>
                    <a:cubicBezTo>
                      <a:pt x="1448" y="2088"/>
                      <a:pt x="1456" y="2048"/>
                      <a:pt x="1384" y="1920"/>
                    </a:cubicBezTo>
                    <a:cubicBezTo>
                      <a:pt x="1312" y="1792"/>
                      <a:pt x="1128" y="1424"/>
                      <a:pt x="1000" y="1200"/>
                    </a:cubicBezTo>
                    <a:cubicBezTo>
                      <a:pt x="872" y="976"/>
                      <a:pt x="736" y="736"/>
                      <a:pt x="616" y="576"/>
                    </a:cubicBezTo>
                    <a:cubicBezTo>
                      <a:pt x="496" y="416"/>
                      <a:pt x="344" y="288"/>
                      <a:pt x="280" y="240"/>
                    </a:cubicBezTo>
                    <a:cubicBezTo>
                      <a:pt x="216" y="192"/>
                      <a:pt x="200" y="240"/>
                      <a:pt x="232" y="288"/>
                    </a:cubicBezTo>
                    <a:cubicBezTo>
                      <a:pt x="264" y="336"/>
                      <a:pt x="384" y="416"/>
                      <a:pt x="472" y="528"/>
                    </a:cubicBezTo>
                    <a:cubicBezTo>
                      <a:pt x="560" y="640"/>
                      <a:pt x="648" y="776"/>
                      <a:pt x="760" y="960"/>
                    </a:cubicBezTo>
                    <a:cubicBezTo>
                      <a:pt x="872" y="1144"/>
                      <a:pt x="1040" y="1456"/>
                      <a:pt x="1144" y="1632"/>
                    </a:cubicBezTo>
                    <a:cubicBezTo>
                      <a:pt x="1248" y="1808"/>
                      <a:pt x="1352" y="1952"/>
                      <a:pt x="1384" y="2016"/>
                    </a:cubicBezTo>
                    <a:cubicBezTo>
                      <a:pt x="1416" y="2080"/>
                      <a:pt x="1384" y="2048"/>
                      <a:pt x="1336" y="2016"/>
                    </a:cubicBezTo>
                    <a:cubicBezTo>
                      <a:pt x="1288" y="1984"/>
                      <a:pt x="1224" y="1944"/>
                      <a:pt x="1096" y="1824"/>
                    </a:cubicBezTo>
                    <a:cubicBezTo>
                      <a:pt x="968" y="1704"/>
                      <a:pt x="736" y="1504"/>
                      <a:pt x="568" y="1296"/>
                    </a:cubicBezTo>
                    <a:cubicBezTo>
                      <a:pt x="400" y="1088"/>
                      <a:pt x="176" y="760"/>
                      <a:pt x="88" y="576"/>
                    </a:cubicBezTo>
                    <a:cubicBezTo>
                      <a:pt x="0" y="392"/>
                      <a:pt x="24" y="280"/>
                      <a:pt x="40" y="192"/>
                    </a:cubicBezTo>
                    <a:cubicBezTo>
                      <a:pt x="56" y="104"/>
                      <a:pt x="80" y="48"/>
                      <a:pt x="184" y="48"/>
                    </a:cubicBezTo>
                    <a:close/>
                  </a:path>
                </a:pathLst>
              </a:custGeom>
              <a:solidFill>
                <a:schemeClr val="accent2"/>
              </a:solidFill>
              <a:ln w="9525">
                <a:noFill/>
                <a:round/>
                <a:headEnd/>
                <a:tailEnd/>
              </a:ln>
              <a:effectLst/>
            </p:spPr>
            <p:txBody>
              <a:bodyPr wrap="none" anchor="ctr"/>
              <a:lstStyle/>
              <a:p>
                <a:pPr>
                  <a:defRPr/>
                </a:pPr>
                <a:endParaRPr lang="en-US">
                  <a:latin typeface="Garamond" pitchFamily="18" charset="0"/>
                  <a:ea typeface="+mn-ea"/>
                </a:endParaRPr>
              </a:p>
            </p:txBody>
          </p:sp>
          <p:sp>
            <p:nvSpPr>
              <p:cNvPr id="71" name="Freeform 34"/>
              <p:cNvSpPr>
                <a:spLocks/>
              </p:cNvSpPr>
              <p:nvPr/>
            </p:nvSpPr>
            <p:spPr bwMode="hidden">
              <a:xfrm>
                <a:off x="1295" y="1642"/>
                <a:ext cx="474" cy="1164"/>
              </a:xfrm>
              <a:custGeom>
                <a:avLst/>
                <a:gdLst/>
                <a:ahLst/>
                <a:cxnLst>
                  <a:cxn ang="0">
                    <a:pos x="253" y="1432"/>
                  </a:cxn>
                  <a:cxn ang="0">
                    <a:pos x="82" y="881"/>
                  </a:cxn>
                  <a:cxn ang="0">
                    <a:pos x="12" y="296"/>
                  </a:cxn>
                  <a:cxn ang="0">
                    <a:pos x="156" y="56"/>
                  </a:cxn>
                  <a:cxn ang="0">
                    <a:pos x="444" y="56"/>
                  </a:cxn>
                  <a:cxn ang="0">
                    <a:pos x="636" y="392"/>
                  </a:cxn>
                  <a:cxn ang="0">
                    <a:pos x="876" y="1112"/>
                  </a:cxn>
                  <a:cxn ang="0">
                    <a:pos x="972" y="2024"/>
                  </a:cxn>
                  <a:cxn ang="0">
                    <a:pos x="924" y="2360"/>
                  </a:cxn>
                  <a:cxn ang="0">
                    <a:pos x="876" y="2312"/>
                  </a:cxn>
                  <a:cxn ang="0">
                    <a:pos x="828" y="1928"/>
                  </a:cxn>
                  <a:cxn ang="0">
                    <a:pos x="684" y="1304"/>
                  </a:cxn>
                  <a:cxn ang="0">
                    <a:pos x="396" y="488"/>
                  </a:cxn>
                  <a:cxn ang="0">
                    <a:pos x="300" y="344"/>
                  </a:cxn>
                  <a:cxn ang="0">
                    <a:pos x="300" y="440"/>
                  </a:cxn>
                  <a:cxn ang="0">
                    <a:pos x="540" y="1064"/>
                  </a:cxn>
                  <a:cxn ang="0">
                    <a:pos x="732" y="1784"/>
                  </a:cxn>
                  <a:cxn ang="0">
                    <a:pos x="780" y="2264"/>
                  </a:cxn>
                  <a:cxn ang="0">
                    <a:pos x="732" y="2312"/>
                  </a:cxn>
                  <a:cxn ang="0">
                    <a:pos x="496" y="1887"/>
                  </a:cxn>
                  <a:cxn ang="0">
                    <a:pos x="253" y="1432"/>
                  </a:cxn>
                </a:cxnLst>
                <a:rect l="0" t="0" r="r" b="b"/>
                <a:pathLst>
                  <a:path w="980" h="2408">
                    <a:moveTo>
                      <a:pt x="253" y="1432"/>
                    </a:moveTo>
                    <a:cubicBezTo>
                      <a:pt x="184" y="1264"/>
                      <a:pt x="122" y="1070"/>
                      <a:pt x="82" y="881"/>
                    </a:cubicBezTo>
                    <a:cubicBezTo>
                      <a:pt x="42" y="692"/>
                      <a:pt x="0" y="433"/>
                      <a:pt x="12" y="296"/>
                    </a:cubicBezTo>
                    <a:cubicBezTo>
                      <a:pt x="24" y="159"/>
                      <a:pt x="84" y="96"/>
                      <a:pt x="156" y="56"/>
                    </a:cubicBezTo>
                    <a:cubicBezTo>
                      <a:pt x="228" y="16"/>
                      <a:pt x="364" y="0"/>
                      <a:pt x="444" y="56"/>
                    </a:cubicBezTo>
                    <a:cubicBezTo>
                      <a:pt x="524" y="112"/>
                      <a:pt x="564" y="216"/>
                      <a:pt x="636" y="392"/>
                    </a:cubicBezTo>
                    <a:cubicBezTo>
                      <a:pt x="708" y="568"/>
                      <a:pt x="820" y="840"/>
                      <a:pt x="876" y="1112"/>
                    </a:cubicBezTo>
                    <a:cubicBezTo>
                      <a:pt x="932" y="1384"/>
                      <a:pt x="964" y="1816"/>
                      <a:pt x="972" y="2024"/>
                    </a:cubicBezTo>
                    <a:cubicBezTo>
                      <a:pt x="980" y="2232"/>
                      <a:pt x="940" y="2312"/>
                      <a:pt x="924" y="2360"/>
                    </a:cubicBezTo>
                    <a:cubicBezTo>
                      <a:pt x="908" y="2408"/>
                      <a:pt x="892" y="2384"/>
                      <a:pt x="876" y="2312"/>
                    </a:cubicBezTo>
                    <a:cubicBezTo>
                      <a:pt x="860" y="2240"/>
                      <a:pt x="860" y="2096"/>
                      <a:pt x="828" y="1928"/>
                    </a:cubicBezTo>
                    <a:cubicBezTo>
                      <a:pt x="796" y="1760"/>
                      <a:pt x="756" y="1544"/>
                      <a:pt x="684" y="1304"/>
                    </a:cubicBezTo>
                    <a:cubicBezTo>
                      <a:pt x="612" y="1064"/>
                      <a:pt x="460" y="648"/>
                      <a:pt x="396" y="488"/>
                    </a:cubicBezTo>
                    <a:cubicBezTo>
                      <a:pt x="332" y="328"/>
                      <a:pt x="316" y="352"/>
                      <a:pt x="300" y="344"/>
                    </a:cubicBezTo>
                    <a:cubicBezTo>
                      <a:pt x="284" y="336"/>
                      <a:pt x="260" y="320"/>
                      <a:pt x="300" y="440"/>
                    </a:cubicBezTo>
                    <a:cubicBezTo>
                      <a:pt x="340" y="560"/>
                      <a:pt x="468" y="840"/>
                      <a:pt x="540" y="1064"/>
                    </a:cubicBezTo>
                    <a:cubicBezTo>
                      <a:pt x="612" y="1288"/>
                      <a:pt x="692" y="1584"/>
                      <a:pt x="732" y="1784"/>
                    </a:cubicBezTo>
                    <a:cubicBezTo>
                      <a:pt x="772" y="1984"/>
                      <a:pt x="780" y="2176"/>
                      <a:pt x="780" y="2264"/>
                    </a:cubicBezTo>
                    <a:cubicBezTo>
                      <a:pt x="780" y="2352"/>
                      <a:pt x="779" y="2375"/>
                      <a:pt x="732" y="2312"/>
                    </a:cubicBezTo>
                    <a:cubicBezTo>
                      <a:pt x="685" y="2249"/>
                      <a:pt x="576" y="2034"/>
                      <a:pt x="496" y="1887"/>
                    </a:cubicBezTo>
                    <a:cubicBezTo>
                      <a:pt x="416" y="1740"/>
                      <a:pt x="304" y="1527"/>
                      <a:pt x="253" y="1432"/>
                    </a:cubicBezTo>
                    <a:close/>
                  </a:path>
                </a:pathLst>
              </a:custGeom>
              <a:solidFill>
                <a:schemeClr val="accent2"/>
              </a:solidFill>
              <a:ln w="9525" cap="flat" cmpd="sng">
                <a:noFill/>
                <a:prstDash val="solid"/>
                <a:round/>
                <a:headEnd type="none" w="med" len="med"/>
                <a:tailEnd type="none" w="med" len="med"/>
              </a:ln>
              <a:effectLst/>
            </p:spPr>
            <p:txBody>
              <a:bodyPr wrap="none" anchor="ctr"/>
              <a:lstStyle/>
              <a:p>
                <a:pPr>
                  <a:defRPr/>
                </a:pPr>
                <a:endParaRPr lang="en-US">
                  <a:latin typeface="Garamond" pitchFamily="18" charset="0"/>
                  <a:ea typeface="+mn-ea"/>
                </a:endParaRPr>
              </a:p>
            </p:txBody>
          </p:sp>
          <p:sp>
            <p:nvSpPr>
              <p:cNvPr id="72" name="Freeform 35"/>
              <p:cNvSpPr>
                <a:spLocks/>
              </p:cNvSpPr>
              <p:nvPr/>
            </p:nvSpPr>
            <p:spPr bwMode="hidden">
              <a:xfrm>
                <a:off x="1452" y="1100"/>
                <a:ext cx="978" cy="332"/>
              </a:xfrm>
              <a:custGeom>
                <a:avLst/>
                <a:gdLst/>
                <a:ahLst/>
                <a:cxnLst>
                  <a:cxn ang="0">
                    <a:pos x="96" y="464"/>
                  </a:cxn>
                  <a:cxn ang="0">
                    <a:pos x="48" y="368"/>
                  </a:cxn>
                  <a:cxn ang="0">
                    <a:pos x="96" y="224"/>
                  </a:cxn>
                  <a:cxn ang="0">
                    <a:pos x="384" y="32"/>
                  </a:cxn>
                  <a:cxn ang="0">
                    <a:pos x="960" y="32"/>
                  </a:cxn>
                  <a:cxn ang="0">
                    <a:pos x="1584" y="224"/>
                  </a:cxn>
                  <a:cxn ang="0">
                    <a:pos x="1920" y="416"/>
                  </a:cxn>
                  <a:cxn ang="0">
                    <a:pos x="2004" y="544"/>
                  </a:cxn>
                  <a:cxn ang="0">
                    <a:pos x="1824" y="560"/>
                  </a:cxn>
                  <a:cxn ang="0">
                    <a:pos x="1488" y="464"/>
                  </a:cxn>
                  <a:cxn ang="0">
                    <a:pos x="960" y="320"/>
                  </a:cxn>
                  <a:cxn ang="0">
                    <a:pos x="480" y="320"/>
                  </a:cxn>
                  <a:cxn ang="0">
                    <a:pos x="336" y="368"/>
                  </a:cxn>
                  <a:cxn ang="0">
                    <a:pos x="336" y="416"/>
                  </a:cxn>
                  <a:cxn ang="0">
                    <a:pos x="528" y="368"/>
                  </a:cxn>
                  <a:cxn ang="0">
                    <a:pos x="960" y="368"/>
                  </a:cxn>
                  <a:cxn ang="0">
                    <a:pos x="1584" y="560"/>
                  </a:cxn>
                  <a:cxn ang="0">
                    <a:pos x="1632" y="608"/>
                  </a:cxn>
                  <a:cxn ang="0">
                    <a:pos x="1392" y="656"/>
                  </a:cxn>
                  <a:cxn ang="0">
                    <a:pos x="624" y="656"/>
                  </a:cxn>
                  <a:cxn ang="0">
                    <a:pos x="96" y="464"/>
                  </a:cxn>
                </a:cxnLst>
                <a:rect l="0" t="0" r="r" b="b"/>
                <a:pathLst>
                  <a:path w="2020" h="688">
                    <a:moveTo>
                      <a:pt x="96" y="464"/>
                    </a:moveTo>
                    <a:cubicBezTo>
                      <a:pt x="0" y="416"/>
                      <a:pt x="48" y="408"/>
                      <a:pt x="48" y="368"/>
                    </a:cubicBezTo>
                    <a:cubicBezTo>
                      <a:pt x="48" y="328"/>
                      <a:pt x="40" y="280"/>
                      <a:pt x="96" y="224"/>
                    </a:cubicBezTo>
                    <a:cubicBezTo>
                      <a:pt x="152" y="168"/>
                      <a:pt x="240" y="64"/>
                      <a:pt x="384" y="32"/>
                    </a:cubicBezTo>
                    <a:cubicBezTo>
                      <a:pt x="528" y="0"/>
                      <a:pt x="760" y="0"/>
                      <a:pt x="960" y="32"/>
                    </a:cubicBezTo>
                    <a:cubicBezTo>
                      <a:pt x="1160" y="64"/>
                      <a:pt x="1424" y="160"/>
                      <a:pt x="1584" y="224"/>
                    </a:cubicBezTo>
                    <a:cubicBezTo>
                      <a:pt x="1744" y="288"/>
                      <a:pt x="1850" y="363"/>
                      <a:pt x="1920" y="416"/>
                    </a:cubicBezTo>
                    <a:cubicBezTo>
                      <a:pt x="1990" y="469"/>
                      <a:pt x="2020" y="520"/>
                      <a:pt x="2004" y="544"/>
                    </a:cubicBezTo>
                    <a:cubicBezTo>
                      <a:pt x="1988" y="568"/>
                      <a:pt x="1910" y="573"/>
                      <a:pt x="1824" y="560"/>
                    </a:cubicBezTo>
                    <a:cubicBezTo>
                      <a:pt x="1738" y="547"/>
                      <a:pt x="1632" y="504"/>
                      <a:pt x="1488" y="464"/>
                    </a:cubicBezTo>
                    <a:cubicBezTo>
                      <a:pt x="1344" y="424"/>
                      <a:pt x="1128" y="344"/>
                      <a:pt x="960" y="320"/>
                    </a:cubicBezTo>
                    <a:cubicBezTo>
                      <a:pt x="792" y="296"/>
                      <a:pt x="584" y="312"/>
                      <a:pt x="480" y="320"/>
                    </a:cubicBezTo>
                    <a:cubicBezTo>
                      <a:pt x="376" y="328"/>
                      <a:pt x="360" y="352"/>
                      <a:pt x="336" y="368"/>
                    </a:cubicBezTo>
                    <a:cubicBezTo>
                      <a:pt x="312" y="384"/>
                      <a:pt x="304" y="416"/>
                      <a:pt x="336" y="416"/>
                    </a:cubicBezTo>
                    <a:cubicBezTo>
                      <a:pt x="368" y="416"/>
                      <a:pt x="424" y="376"/>
                      <a:pt x="528" y="368"/>
                    </a:cubicBezTo>
                    <a:cubicBezTo>
                      <a:pt x="632" y="360"/>
                      <a:pt x="784" y="336"/>
                      <a:pt x="960" y="368"/>
                    </a:cubicBezTo>
                    <a:cubicBezTo>
                      <a:pt x="1136" y="400"/>
                      <a:pt x="1472" y="520"/>
                      <a:pt x="1584" y="560"/>
                    </a:cubicBezTo>
                    <a:cubicBezTo>
                      <a:pt x="1696" y="600"/>
                      <a:pt x="1664" y="592"/>
                      <a:pt x="1632" y="608"/>
                    </a:cubicBezTo>
                    <a:cubicBezTo>
                      <a:pt x="1600" y="624"/>
                      <a:pt x="1560" y="648"/>
                      <a:pt x="1392" y="656"/>
                    </a:cubicBezTo>
                    <a:cubicBezTo>
                      <a:pt x="1224" y="664"/>
                      <a:pt x="840" y="688"/>
                      <a:pt x="624" y="656"/>
                    </a:cubicBezTo>
                    <a:cubicBezTo>
                      <a:pt x="408" y="624"/>
                      <a:pt x="192" y="512"/>
                      <a:pt x="96" y="464"/>
                    </a:cubicBezTo>
                    <a:close/>
                  </a:path>
                </a:pathLst>
              </a:custGeom>
              <a:solidFill>
                <a:schemeClr val="accent2">
                  <a:alpha val="50000"/>
                </a:schemeClr>
              </a:solidFill>
              <a:ln w="9525" cap="flat" cmpd="sng">
                <a:noFill/>
                <a:prstDash val="solid"/>
                <a:round/>
                <a:headEnd type="none" w="med" len="med"/>
                <a:tailEnd type="none" w="med" len="med"/>
              </a:ln>
              <a:effectLst/>
            </p:spPr>
            <p:txBody>
              <a:bodyPr wrap="none" anchor="ctr"/>
              <a:lstStyle/>
              <a:p>
                <a:pPr>
                  <a:defRPr/>
                </a:pPr>
                <a:endParaRPr lang="en-US">
                  <a:latin typeface="Garamond" pitchFamily="18" charset="0"/>
                  <a:ea typeface="+mn-ea"/>
                </a:endParaRPr>
              </a:p>
            </p:txBody>
          </p:sp>
          <p:sp>
            <p:nvSpPr>
              <p:cNvPr id="73" name="Freeform 36"/>
              <p:cNvSpPr>
                <a:spLocks/>
              </p:cNvSpPr>
              <p:nvPr/>
            </p:nvSpPr>
            <p:spPr bwMode="hidden">
              <a:xfrm rot="744944" flipH="1">
                <a:off x="437" y="1510"/>
                <a:ext cx="706" cy="1014"/>
              </a:xfrm>
              <a:custGeom>
                <a:avLst/>
                <a:gdLst/>
                <a:ahLst/>
                <a:cxnLst>
                  <a:cxn ang="0">
                    <a:pos x="184" y="48"/>
                  </a:cxn>
                  <a:cxn ang="0">
                    <a:pos x="664" y="192"/>
                  </a:cxn>
                  <a:cxn ang="0">
                    <a:pos x="1288" y="1200"/>
                  </a:cxn>
                  <a:cxn ang="0">
                    <a:pos x="1432" y="1968"/>
                  </a:cxn>
                  <a:cxn ang="0">
                    <a:pos x="1384" y="1920"/>
                  </a:cxn>
                  <a:cxn ang="0">
                    <a:pos x="1000" y="1200"/>
                  </a:cxn>
                  <a:cxn ang="0">
                    <a:pos x="616" y="576"/>
                  </a:cxn>
                  <a:cxn ang="0">
                    <a:pos x="280" y="240"/>
                  </a:cxn>
                  <a:cxn ang="0">
                    <a:pos x="232" y="288"/>
                  </a:cxn>
                  <a:cxn ang="0">
                    <a:pos x="472" y="528"/>
                  </a:cxn>
                  <a:cxn ang="0">
                    <a:pos x="760" y="960"/>
                  </a:cxn>
                  <a:cxn ang="0">
                    <a:pos x="1144" y="1632"/>
                  </a:cxn>
                  <a:cxn ang="0">
                    <a:pos x="1384" y="2016"/>
                  </a:cxn>
                  <a:cxn ang="0">
                    <a:pos x="1336" y="2016"/>
                  </a:cxn>
                  <a:cxn ang="0">
                    <a:pos x="1096" y="1824"/>
                  </a:cxn>
                  <a:cxn ang="0">
                    <a:pos x="568" y="1296"/>
                  </a:cxn>
                  <a:cxn ang="0">
                    <a:pos x="88" y="576"/>
                  </a:cxn>
                  <a:cxn ang="0">
                    <a:pos x="40" y="192"/>
                  </a:cxn>
                  <a:cxn ang="0">
                    <a:pos x="184" y="48"/>
                  </a:cxn>
                </a:cxnLst>
                <a:rect l="0" t="0" r="r" b="b"/>
                <a:pathLst>
                  <a:path w="1456" h="2088">
                    <a:moveTo>
                      <a:pt x="184" y="48"/>
                    </a:moveTo>
                    <a:cubicBezTo>
                      <a:pt x="288" y="48"/>
                      <a:pt x="480" y="0"/>
                      <a:pt x="664" y="192"/>
                    </a:cubicBezTo>
                    <a:cubicBezTo>
                      <a:pt x="848" y="384"/>
                      <a:pt x="1160" y="904"/>
                      <a:pt x="1288" y="1200"/>
                    </a:cubicBezTo>
                    <a:cubicBezTo>
                      <a:pt x="1416" y="1496"/>
                      <a:pt x="1416" y="1848"/>
                      <a:pt x="1432" y="1968"/>
                    </a:cubicBezTo>
                    <a:cubicBezTo>
                      <a:pt x="1448" y="2088"/>
                      <a:pt x="1456" y="2048"/>
                      <a:pt x="1384" y="1920"/>
                    </a:cubicBezTo>
                    <a:cubicBezTo>
                      <a:pt x="1312" y="1792"/>
                      <a:pt x="1128" y="1424"/>
                      <a:pt x="1000" y="1200"/>
                    </a:cubicBezTo>
                    <a:cubicBezTo>
                      <a:pt x="872" y="976"/>
                      <a:pt x="736" y="736"/>
                      <a:pt x="616" y="576"/>
                    </a:cubicBezTo>
                    <a:cubicBezTo>
                      <a:pt x="496" y="416"/>
                      <a:pt x="344" y="288"/>
                      <a:pt x="280" y="240"/>
                    </a:cubicBezTo>
                    <a:cubicBezTo>
                      <a:pt x="216" y="192"/>
                      <a:pt x="200" y="240"/>
                      <a:pt x="232" y="288"/>
                    </a:cubicBezTo>
                    <a:cubicBezTo>
                      <a:pt x="264" y="336"/>
                      <a:pt x="384" y="416"/>
                      <a:pt x="472" y="528"/>
                    </a:cubicBezTo>
                    <a:cubicBezTo>
                      <a:pt x="560" y="640"/>
                      <a:pt x="648" y="776"/>
                      <a:pt x="760" y="960"/>
                    </a:cubicBezTo>
                    <a:cubicBezTo>
                      <a:pt x="872" y="1144"/>
                      <a:pt x="1040" y="1456"/>
                      <a:pt x="1144" y="1632"/>
                    </a:cubicBezTo>
                    <a:cubicBezTo>
                      <a:pt x="1248" y="1808"/>
                      <a:pt x="1352" y="1952"/>
                      <a:pt x="1384" y="2016"/>
                    </a:cubicBezTo>
                    <a:cubicBezTo>
                      <a:pt x="1416" y="2080"/>
                      <a:pt x="1384" y="2048"/>
                      <a:pt x="1336" y="2016"/>
                    </a:cubicBezTo>
                    <a:cubicBezTo>
                      <a:pt x="1288" y="1984"/>
                      <a:pt x="1224" y="1944"/>
                      <a:pt x="1096" y="1824"/>
                    </a:cubicBezTo>
                    <a:cubicBezTo>
                      <a:pt x="968" y="1704"/>
                      <a:pt x="736" y="1504"/>
                      <a:pt x="568" y="1296"/>
                    </a:cubicBezTo>
                    <a:cubicBezTo>
                      <a:pt x="400" y="1088"/>
                      <a:pt x="176" y="760"/>
                      <a:pt x="88" y="576"/>
                    </a:cubicBezTo>
                    <a:cubicBezTo>
                      <a:pt x="0" y="392"/>
                      <a:pt x="24" y="280"/>
                      <a:pt x="40" y="192"/>
                    </a:cubicBezTo>
                    <a:cubicBezTo>
                      <a:pt x="56" y="104"/>
                      <a:pt x="80" y="48"/>
                      <a:pt x="184" y="48"/>
                    </a:cubicBezTo>
                    <a:close/>
                  </a:path>
                </a:pathLst>
              </a:custGeom>
              <a:solidFill>
                <a:schemeClr val="accent2"/>
              </a:solidFill>
              <a:ln w="9525">
                <a:noFill/>
                <a:round/>
                <a:headEnd/>
                <a:tailEnd/>
              </a:ln>
              <a:effectLst/>
            </p:spPr>
            <p:txBody>
              <a:bodyPr wrap="none" anchor="ctr"/>
              <a:lstStyle/>
              <a:p>
                <a:pPr>
                  <a:defRPr/>
                </a:pPr>
                <a:endParaRPr lang="en-US">
                  <a:latin typeface="Garamond" pitchFamily="18" charset="0"/>
                  <a:ea typeface="+mn-ea"/>
                </a:endParaRPr>
              </a:p>
            </p:txBody>
          </p:sp>
          <p:sp>
            <p:nvSpPr>
              <p:cNvPr id="74" name="Freeform 37"/>
              <p:cNvSpPr>
                <a:spLocks/>
              </p:cNvSpPr>
              <p:nvPr/>
            </p:nvSpPr>
            <p:spPr bwMode="hidden">
              <a:xfrm rot="505459" flipH="1">
                <a:off x="196" y="1235"/>
                <a:ext cx="978" cy="332"/>
              </a:xfrm>
              <a:custGeom>
                <a:avLst/>
                <a:gdLst/>
                <a:ahLst/>
                <a:cxnLst>
                  <a:cxn ang="0">
                    <a:pos x="96" y="464"/>
                  </a:cxn>
                  <a:cxn ang="0">
                    <a:pos x="48" y="368"/>
                  </a:cxn>
                  <a:cxn ang="0">
                    <a:pos x="96" y="224"/>
                  </a:cxn>
                  <a:cxn ang="0">
                    <a:pos x="384" y="32"/>
                  </a:cxn>
                  <a:cxn ang="0">
                    <a:pos x="960" y="32"/>
                  </a:cxn>
                  <a:cxn ang="0">
                    <a:pos x="1584" y="224"/>
                  </a:cxn>
                  <a:cxn ang="0">
                    <a:pos x="1920" y="416"/>
                  </a:cxn>
                  <a:cxn ang="0">
                    <a:pos x="2004" y="544"/>
                  </a:cxn>
                  <a:cxn ang="0">
                    <a:pos x="1824" y="560"/>
                  </a:cxn>
                  <a:cxn ang="0">
                    <a:pos x="1488" y="464"/>
                  </a:cxn>
                  <a:cxn ang="0">
                    <a:pos x="960" y="320"/>
                  </a:cxn>
                  <a:cxn ang="0">
                    <a:pos x="480" y="320"/>
                  </a:cxn>
                  <a:cxn ang="0">
                    <a:pos x="336" y="368"/>
                  </a:cxn>
                  <a:cxn ang="0">
                    <a:pos x="336" y="416"/>
                  </a:cxn>
                  <a:cxn ang="0">
                    <a:pos x="528" y="368"/>
                  </a:cxn>
                  <a:cxn ang="0">
                    <a:pos x="960" y="368"/>
                  </a:cxn>
                  <a:cxn ang="0">
                    <a:pos x="1584" y="560"/>
                  </a:cxn>
                  <a:cxn ang="0">
                    <a:pos x="1632" y="608"/>
                  </a:cxn>
                  <a:cxn ang="0">
                    <a:pos x="1392" y="656"/>
                  </a:cxn>
                  <a:cxn ang="0">
                    <a:pos x="624" y="656"/>
                  </a:cxn>
                  <a:cxn ang="0">
                    <a:pos x="96" y="464"/>
                  </a:cxn>
                </a:cxnLst>
                <a:rect l="0" t="0" r="r" b="b"/>
                <a:pathLst>
                  <a:path w="2020" h="688">
                    <a:moveTo>
                      <a:pt x="96" y="464"/>
                    </a:moveTo>
                    <a:cubicBezTo>
                      <a:pt x="0" y="416"/>
                      <a:pt x="48" y="408"/>
                      <a:pt x="48" y="368"/>
                    </a:cubicBezTo>
                    <a:cubicBezTo>
                      <a:pt x="48" y="328"/>
                      <a:pt x="40" y="280"/>
                      <a:pt x="96" y="224"/>
                    </a:cubicBezTo>
                    <a:cubicBezTo>
                      <a:pt x="152" y="168"/>
                      <a:pt x="240" y="64"/>
                      <a:pt x="384" y="32"/>
                    </a:cubicBezTo>
                    <a:cubicBezTo>
                      <a:pt x="528" y="0"/>
                      <a:pt x="760" y="0"/>
                      <a:pt x="960" y="32"/>
                    </a:cubicBezTo>
                    <a:cubicBezTo>
                      <a:pt x="1160" y="64"/>
                      <a:pt x="1424" y="160"/>
                      <a:pt x="1584" y="224"/>
                    </a:cubicBezTo>
                    <a:cubicBezTo>
                      <a:pt x="1744" y="288"/>
                      <a:pt x="1850" y="363"/>
                      <a:pt x="1920" y="416"/>
                    </a:cubicBezTo>
                    <a:cubicBezTo>
                      <a:pt x="1990" y="469"/>
                      <a:pt x="2020" y="520"/>
                      <a:pt x="2004" y="544"/>
                    </a:cubicBezTo>
                    <a:cubicBezTo>
                      <a:pt x="1988" y="568"/>
                      <a:pt x="1910" y="573"/>
                      <a:pt x="1824" y="560"/>
                    </a:cubicBezTo>
                    <a:cubicBezTo>
                      <a:pt x="1738" y="547"/>
                      <a:pt x="1632" y="504"/>
                      <a:pt x="1488" y="464"/>
                    </a:cubicBezTo>
                    <a:cubicBezTo>
                      <a:pt x="1344" y="424"/>
                      <a:pt x="1128" y="344"/>
                      <a:pt x="960" y="320"/>
                    </a:cubicBezTo>
                    <a:cubicBezTo>
                      <a:pt x="792" y="296"/>
                      <a:pt x="584" y="312"/>
                      <a:pt x="480" y="320"/>
                    </a:cubicBezTo>
                    <a:cubicBezTo>
                      <a:pt x="376" y="328"/>
                      <a:pt x="360" y="352"/>
                      <a:pt x="336" y="368"/>
                    </a:cubicBezTo>
                    <a:cubicBezTo>
                      <a:pt x="312" y="384"/>
                      <a:pt x="304" y="416"/>
                      <a:pt x="336" y="416"/>
                    </a:cubicBezTo>
                    <a:cubicBezTo>
                      <a:pt x="368" y="416"/>
                      <a:pt x="424" y="376"/>
                      <a:pt x="528" y="368"/>
                    </a:cubicBezTo>
                    <a:cubicBezTo>
                      <a:pt x="632" y="360"/>
                      <a:pt x="784" y="336"/>
                      <a:pt x="960" y="368"/>
                    </a:cubicBezTo>
                    <a:cubicBezTo>
                      <a:pt x="1136" y="400"/>
                      <a:pt x="1472" y="520"/>
                      <a:pt x="1584" y="560"/>
                    </a:cubicBezTo>
                    <a:cubicBezTo>
                      <a:pt x="1696" y="600"/>
                      <a:pt x="1664" y="592"/>
                      <a:pt x="1632" y="608"/>
                    </a:cubicBezTo>
                    <a:cubicBezTo>
                      <a:pt x="1600" y="624"/>
                      <a:pt x="1560" y="648"/>
                      <a:pt x="1392" y="656"/>
                    </a:cubicBezTo>
                    <a:cubicBezTo>
                      <a:pt x="1224" y="664"/>
                      <a:pt x="840" y="688"/>
                      <a:pt x="624" y="656"/>
                    </a:cubicBezTo>
                    <a:cubicBezTo>
                      <a:pt x="408" y="624"/>
                      <a:pt x="192" y="512"/>
                      <a:pt x="96" y="464"/>
                    </a:cubicBezTo>
                    <a:close/>
                  </a:path>
                </a:pathLst>
              </a:custGeom>
              <a:solidFill>
                <a:schemeClr val="accent2">
                  <a:alpha val="50000"/>
                </a:schemeClr>
              </a:solidFill>
              <a:ln w="9525" cap="flat" cmpd="sng">
                <a:noFill/>
                <a:prstDash val="solid"/>
                <a:round/>
                <a:headEnd type="none" w="med" len="med"/>
                <a:tailEnd type="none" w="med" len="med"/>
              </a:ln>
              <a:effectLst/>
            </p:spPr>
            <p:txBody>
              <a:bodyPr wrap="none" anchor="ctr"/>
              <a:lstStyle/>
              <a:p>
                <a:pPr>
                  <a:defRPr/>
                </a:pPr>
                <a:endParaRPr lang="en-US">
                  <a:latin typeface="Garamond" pitchFamily="18" charset="0"/>
                  <a:ea typeface="+mn-ea"/>
                </a:endParaRPr>
              </a:p>
            </p:txBody>
          </p:sp>
        </p:grpSp>
        <p:grpSp>
          <p:nvGrpSpPr>
            <p:cNvPr id="17" name="Group 38"/>
            <p:cNvGrpSpPr>
              <a:grpSpLocks/>
            </p:cNvGrpSpPr>
            <p:nvPr/>
          </p:nvGrpSpPr>
          <p:grpSpPr bwMode="auto">
            <a:xfrm>
              <a:off x="4660" y="0"/>
              <a:ext cx="385" cy="4308"/>
              <a:chOff x="4660" y="0"/>
              <a:chExt cx="385" cy="4308"/>
            </a:xfrm>
          </p:grpSpPr>
          <p:sp>
            <p:nvSpPr>
              <p:cNvPr id="66" name="Freeform 39"/>
              <p:cNvSpPr>
                <a:spLocks/>
              </p:cNvSpPr>
              <p:nvPr/>
            </p:nvSpPr>
            <p:spPr bwMode="hidden">
              <a:xfrm>
                <a:off x="4676" y="0"/>
                <a:ext cx="369" cy="2611"/>
              </a:xfrm>
              <a:custGeom>
                <a:avLst/>
                <a:gdLst/>
                <a:ahLst/>
                <a:cxnLst>
                  <a:cxn ang="0">
                    <a:pos x="22" y="0"/>
                  </a:cxn>
                  <a:cxn ang="0">
                    <a:pos x="14" y="1622"/>
                  </a:cxn>
                  <a:cxn ang="0">
                    <a:pos x="6" y="2547"/>
                  </a:cxn>
                  <a:cxn ang="0">
                    <a:pos x="38" y="2604"/>
                  </a:cxn>
                  <a:cxn ang="0">
                    <a:pos x="184" y="2588"/>
                  </a:cxn>
                  <a:cxn ang="0">
                    <a:pos x="339" y="2596"/>
                  </a:cxn>
                  <a:cxn ang="0">
                    <a:pos x="363" y="2531"/>
                  </a:cxn>
                  <a:cxn ang="0">
                    <a:pos x="339" y="1679"/>
                  </a:cxn>
                  <a:cxn ang="0">
                    <a:pos x="339" y="0"/>
                  </a:cxn>
                  <a:cxn ang="0">
                    <a:pos x="22" y="0"/>
                  </a:cxn>
                </a:cxnLst>
                <a:rect l="0" t="0" r="r" b="b"/>
                <a:pathLst>
                  <a:path w="369" h="2611">
                    <a:moveTo>
                      <a:pt x="22" y="0"/>
                    </a:moveTo>
                    <a:lnTo>
                      <a:pt x="14" y="1622"/>
                    </a:lnTo>
                    <a:cubicBezTo>
                      <a:pt x="14" y="1622"/>
                      <a:pt x="10" y="2084"/>
                      <a:pt x="6" y="2547"/>
                    </a:cubicBezTo>
                    <a:cubicBezTo>
                      <a:pt x="0" y="2588"/>
                      <a:pt x="8" y="2597"/>
                      <a:pt x="38" y="2604"/>
                    </a:cubicBezTo>
                    <a:cubicBezTo>
                      <a:pt x="68" y="2611"/>
                      <a:pt x="134" y="2589"/>
                      <a:pt x="184" y="2588"/>
                    </a:cubicBezTo>
                    <a:cubicBezTo>
                      <a:pt x="234" y="2587"/>
                      <a:pt x="309" y="2605"/>
                      <a:pt x="339" y="2596"/>
                    </a:cubicBezTo>
                    <a:cubicBezTo>
                      <a:pt x="369" y="2587"/>
                      <a:pt x="366" y="2567"/>
                      <a:pt x="363" y="2531"/>
                    </a:cubicBezTo>
                    <a:cubicBezTo>
                      <a:pt x="363" y="2378"/>
                      <a:pt x="343" y="2101"/>
                      <a:pt x="339" y="1679"/>
                    </a:cubicBezTo>
                    <a:lnTo>
                      <a:pt x="339" y="0"/>
                    </a:lnTo>
                    <a:lnTo>
                      <a:pt x="22" y="0"/>
                    </a:lnTo>
                    <a:close/>
                  </a:path>
                </a:pathLst>
              </a:custGeom>
              <a:solidFill>
                <a:schemeClr val="accent2"/>
              </a:solidFill>
              <a:ln w="9525" cap="flat" cmpd="sng">
                <a:noFill/>
                <a:prstDash val="solid"/>
                <a:round/>
                <a:headEnd type="none" w="med" len="med"/>
                <a:tailEnd type="none" w="med" len="med"/>
              </a:ln>
              <a:effectLst/>
            </p:spPr>
            <p:txBody>
              <a:bodyPr wrap="none" anchor="ctr"/>
              <a:lstStyle/>
              <a:p>
                <a:pPr>
                  <a:defRPr/>
                </a:pPr>
                <a:endParaRPr lang="en-US">
                  <a:latin typeface="Garamond" pitchFamily="18" charset="0"/>
                  <a:ea typeface="+mn-ea"/>
                </a:endParaRPr>
              </a:p>
            </p:txBody>
          </p:sp>
          <p:sp>
            <p:nvSpPr>
              <p:cNvPr id="67" name="Freeform 40"/>
              <p:cNvSpPr>
                <a:spLocks/>
              </p:cNvSpPr>
              <p:nvPr/>
            </p:nvSpPr>
            <p:spPr bwMode="hidden">
              <a:xfrm>
                <a:off x="4767" y="2173"/>
                <a:ext cx="251" cy="390"/>
              </a:xfrm>
              <a:custGeom>
                <a:avLst/>
                <a:gdLst/>
                <a:ahLst/>
                <a:cxnLst>
                  <a:cxn ang="0">
                    <a:pos x="32" y="379"/>
                  </a:cxn>
                  <a:cxn ang="0">
                    <a:pos x="77" y="364"/>
                  </a:cxn>
                  <a:cxn ang="0">
                    <a:pos x="152" y="370"/>
                  </a:cxn>
                  <a:cxn ang="0">
                    <a:pos x="209" y="388"/>
                  </a:cxn>
                  <a:cxn ang="0">
                    <a:pos x="242" y="379"/>
                  </a:cxn>
                  <a:cxn ang="0">
                    <a:pos x="248" y="328"/>
                  </a:cxn>
                  <a:cxn ang="0">
                    <a:pos x="227" y="175"/>
                  </a:cxn>
                  <a:cxn ang="0">
                    <a:pos x="194" y="130"/>
                  </a:cxn>
                  <a:cxn ang="0">
                    <a:pos x="179" y="295"/>
                  </a:cxn>
                  <a:cxn ang="0">
                    <a:pos x="152" y="307"/>
                  </a:cxn>
                  <a:cxn ang="0">
                    <a:pos x="134" y="163"/>
                  </a:cxn>
                  <a:cxn ang="0">
                    <a:pos x="65" y="13"/>
                  </a:cxn>
                  <a:cxn ang="0">
                    <a:pos x="29" y="85"/>
                  </a:cxn>
                  <a:cxn ang="0">
                    <a:pos x="26" y="271"/>
                  </a:cxn>
                  <a:cxn ang="0">
                    <a:pos x="2" y="337"/>
                  </a:cxn>
                  <a:cxn ang="0">
                    <a:pos x="11" y="379"/>
                  </a:cxn>
                  <a:cxn ang="0">
                    <a:pos x="32" y="379"/>
                  </a:cxn>
                </a:cxnLst>
                <a:rect l="0" t="0" r="r" b="b"/>
                <a:pathLst>
                  <a:path w="251" h="390">
                    <a:moveTo>
                      <a:pt x="32" y="379"/>
                    </a:moveTo>
                    <a:cubicBezTo>
                      <a:pt x="43" y="377"/>
                      <a:pt x="57" y="366"/>
                      <a:pt x="77" y="364"/>
                    </a:cubicBezTo>
                    <a:cubicBezTo>
                      <a:pt x="97" y="362"/>
                      <a:pt x="130" y="366"/>
                      <a:pt x="152" y="370"/>
                    </a:cubicBezTo>
                    <a:cubicBezTo>
                      <a:pt x="174" y="374"/>
                      <a:pt x="194" y="386"/>
                      <a:pt x="209" y="388"/>
                    </a:cubicBezTo>
                    <a:cubicBezTo>
                      <a:pt x="224" y="390"/>
                      <a:pt x="235" y="389"/>
                      <a:pt x="242" y="379"/>
                    </a:cubicBezTo>
                    <a:cubicBezTo>
                      <a:pt x="249" y="369"/>
                      <a:pt x="251" y="362"/>
                      <a:pt x="248" y="328"/>
                    </a:cubicBezTo>
                    <a:cubicBezTo>
                      <a:pt x="245" y="294"/>
                      <a:pt x="236" y="208"/>
                      <a:pt x="227" y="175"/>
                    </a:cubicBezTo>
                    <a:cubicBezTo>
                      <a:pt x="218" y="142"/>
                      <a:pt x="202" y="110"/>
                      <a:pt x="194" y="130"/>
                    </a:cubicBezTo>
                    <a:cubicBezTo>
                      <a:pt x="186" y="150"/>
                      <a:pt x="186" y="266"/>
                      <a:pt x="179" y="295"/>
                    </a:cubicBezTo>
                    <a:cubicBezTo>
                      <a:pt x="172" y="324"/>
                      <a:pt x="159" y="329"/>
                      <a:pt x="152" y="307"/>
                    </a:cubicBezTo>
                    <a:cubicBezTo>
                      <a:pt x="145" y="285"/>
                      <a:pt x="149" y="212"/>
                      <a:pt x="134" y="163"/>
                    </a:cubicBezTo>
                    <a:cubicBezTo>
                      <a:pt x="119" y="114"/>
                      <a:pt x="82" y="26"/>
                      <a:pt x="65" y="13"/>
                    </a:cubicBezTo>
                    <a:cubicBezTo>
                      <a:pt x="48" y="0"/>
                      <a:pt x="35" y="42"/>
                      <a:pt x="29" y="85"/>
                    </a:cubicBezTo>
                    <a:cubicBezTo>
                      <a:pt x="23" y="128"/>
                      <a:pt x="30" y="229"/>
                      <a:pt x="26" y="271"/>
                    </a:cubicBezTo>
                    <a:cubicBezTo>
                      <a:pt x="22" y="313"/>
                      <a:pt x="4" y="319"/>
                      <a:pt x="2" y="337"/>
                    </a:cubicBezTo>
                    <a:cubicBezTo>
                      <a:pt x="0" y="355"/>
                      <a:pt x="5" y="373"/>
                      <a:pt x="11" y="379"/>
                    </a:cubicBezTo>
                    <a:cubicBezTo>
                      <a:pt x="17" y="385"/>
                      <a:pt x="21" y="381"/>
                      <a:pt x="32" y="379"/>
                    </a:cubicBezTo>
                    <a:close/>
                  </a:path>
                </a:pathLst>
              </a:custGeom>
              <a:gradFill rotWithShape="0">
                <a:gsLst>
                  <a:gs pos="0">
                    <a:schemeClr val="accent2"/>
                  </a:gs>
                  <a:gs pos="100000">
                    <a:schemeClr val="bg1"/>
                  </a:gs>
                </a:gsLst>
                <a:lin ang="5400000" scaled="1"/>
              </a:gradFill>
              <a:ln w="9525" cap="flat" cmpd="sng">
                <a:noFill/>
                <a:prstDash val="solid"/>
                <a:round/>
                <a:headEnd type="none" w="med" len="med"/>
                <a:tailEnd type="none" w="med" len="med"/>
              </a:ln>
              <a:effectLst/>
            </p:spPr>
            <p:txBody>
              <a:bodyPr wrap="none" anchor="ctr"/>
              <a:lstStyle/>
              <a:p>
                <a:pPr>
                  <a:defRPr/>
                </a:pPr>
                <a:endParaRPr lang="en-US">
                  <a:latin typeface="Garamond" pitchFamily="18" charset="0"/>
                  <a:ea typeface="+mn-ea"/>
                </a:endParaRPr>
              </a:p>
            </p:txBody>
          </p:sp>
          <p:sp>
            <p:nvSpPr>
              <p:cNvPr id="68" name="Freeform 41"/>
              <p:cNvSpPr>
                <a:spLocks/>
              </p:cNvSpPr>
              <p:nvPr/>
            </p:nvSpPr>
            <p:spPr bwMode="hidden">
              <a:xfrm>
                <a:off x="4660" y="2594"/>
                <a:ext cx="378" cy="1714"/>
              </a:xfrm>
              <a:custGeom>
                <a:avLst/>
                <a:gdLst/>
                <a:ahLst/>
                <a:cxnLst>
                  <a:cxn ang="0">
                    <a:pos x="0" y="1714"/>
                  </a:cxn>
                  <a:cxn ang="0">
                    <a:pos x="15" y="420"/>
                  </a:cxn>
                  <a:cxn ang="0">
                    <a:pos x="19" y="63"/>
                  </a:cxn>
                  <a:cxn ang="0">
                    <a:pos x="79" y="39"/>
                  </a:cxn>
                  <a:cxn ang="0">
                    <a:pos x="202" y="18"/>
                  </a:cxn>
                  <a:cxn ang="0">
                    <a:pos x="351" y="23"/>
                  </a:cxn>
                  <a:cxn ang="0">
                    <a:pos x="366" y="120"/>
                  </a:cxn>
                  <a:cxn ang="0">
                    <a:pos x="359" y="741"/>
                  </a:cxn>
                  <a:cxn ang="0">
                    <a:pos x="351" y="1714"/>
                  </a:cxn>
                  <a:cxn ang="0">
                    <a:pos x="0" y="1714"/>
                  </a:cxn>
                </a:cxnLst>
                <a:rect l="0" t="0" r="r" b="b"/>
                <a:pathLst>
                  <a:path w="378" h="1714">
                    <a:moveTo>
                      <a:pt x="0" y="1714"/>
                    </a:moveTo>
                    <a:cubicBezTo>
                      <a:pt x="15" y="1400"/>
                      <a:pt x="10" y="693"/>
                      <a:pt x="15" y="420"/>
                    </a:cubicBezTo>
                    <a:cubicBezTo>
                      <a:pt x="18" y="145"/>
                      <a:pt x="8" y="126"/>
                      <a:pt x="19" y="63"/>
                    </a:cubicBezTo>
                    <a:cubicBezTo>
                      <a:pt x="30" y="0"/>
                      <a:pt x="49" y="46"/>
                      <a:pt x="79" y="39"/>
                    </a:cubicBezTo>
                    <a:cubicBezTo>
                      <a:pt x="109" y="32"/>
                      <a:pt x="157" y="21"/>
                      <a:pt x="202" y="18"/>
                    </a:cubicBezTo>
                    <a:cubicBezTo>
                      <a:pt x="268" y="33"/>
                      <a:pt x="324" y="6"/>
                      <a:pt x="351" y="23"/>
                    </a:cubicBezTo>
                    <a:cubicBezTo>
                      <a:pt x="378" y="40"/>
                      <a:pt x="370" y="51"/>
                      <a:pt x="366" y="120"/>
                    </a:cubicBezTo>
                    <a:cubicBezTo>
                      <a:pt x="367" y="240"/>
                      <a:pt x="362" y="475"/>
                      <a:pt x="359" y="741"/>
                    </a:cubicBezTo>
                    <a:cubicBezTo>
                      <a:pt x="356" y="1007"/>
                      <a:pt x="351" y="1430"/>
                      <a:pt x="351" y="1714"/>
                    </a:cubicBezTo>
                    <a:cubicBezTo>
                      <a:pt x="351" y="1714"/>
                      <a:pt x="0" y="1714"/>
                      <a:pt x="0" y="1714"/>
                    </a:cubicBezTo>
                    <a:close/>
                  </a:path>
                </a:pathLst>
              </a:custGeom>
              <a:solidFill>
                <a:schemeClr val="accent2"/>
              </a:solidFill>
              <a:ln w="9525" cap="flat" cmpd="sng">
                <a:noFill/>
                <a:prstDash val="solid"/>
                <a:round/>
                <a:headEnd type="none" w="med" len="med"/>
                <a:tailEnd type="none" w="med" len="med"/>
              </a:ln>
              <a:effectLst/>
            </p:spPr>
            <p:txBody>
              <a:bodyPr wrap="none" anchor="ctr"/>
              <a:lstStyle/>
              <a:p>
                <a:pPr>
                  <a:defRPr/>
                </a:pPr>
                <a:endParaRPr lang="en-US">
                  <a:latin typeface="Garamond" pitchFamily="18" charset="0"/>
                  <a:ea typeface="+mn-ea"/>
                </a:endParaRPr>
              </a:p>
            </p:txBody>
          </p:sp>
          <p:sp>
            <p:nvSpPr>
              <p:cNvPr id="69" name="Freeform 42"/>
              <p:cNvSpPr>
                <a:spLocks/>
              </p:cNvSpPr>
              <p:nvPr/>
            </p:nvSpPr>
            <p:spPr bwMode="hidden">
              <a:xfrm>
                <a:off x="4785" y="2643"/>
                <a:ext cx="146" cy="154"/>
              </a:xfrm>
              <a:custGeom>
                <a:avLst/>
                <a:gdLst/>
                <a:ahLst/>
                <a:cxnLst>
                  <a:cxn ang="0">
                    <a:pos x="14" y="11"/>
                  </a:cxn>
                  <a:cxn ang="0">
                    <a:pos x="92" y="2"/>
                  </a:cxn>
                  <a:cxn ang="0">
                    <a:pos x="140" y="14"/>
                  </a:cxn>
                  <a:cxn ang="0">
                    <a:pos x="128" y="89"/>
                  </a:cxn>
                  <a:cxn ang="0">
                    <a:pos x="116" y="146"/>
                  </a:cxn>
                  <a:cxn ang="0">
                    <a:pos x="74" y="134"/>
                  </a:cxn>
                  <a:cxn ang="0">
                    <a:pos x="32" y="128"/>
                  </a:cxn>
                  <a:cxn ang="0">
                    <a:pos x="5" y="56"/>
                  </a:cxn>
                  <a:cxn ang="0">
                    <a:pos x="14" y="11"/>
                  </a:cxn>
                </a:cxnLst>
                <a:rect l="0" t="0" r="r" b="b"/>
                <a:pathLst>
                  <a:path w="146" h="154">
                    <a:moveTo>
                      <a:pt x="14" y="11"/>
                    </a:moveTo>
                    <a:cubicBezTo>
                      <a:pt x="28" y="2"/>
                      <a:pt x="71" y="2"/>
                      <a:pt x="92" y="2"/>
                    </a:cubicBezTo>
                    <a:cubicBezTo>
                      <a:pt x="113" y="2"/>
                      <a:pt x="134" y="0"/>
                      <a:pt x="140" y="14"/>
                    </a:cubicBezTo>
                    <a:cubicBezTo>
                      <a:pt x="146" y="28"/>
                      <a:pt x="132" y="67"/>
                      <a:pt x="128" y="89"/>
                    </a:cubicBezTo>
                    <a:cubicBezTo>
                      <a:pt x="124" y="111"/>
                      <a:pt x="125" y="138"/>
                      <a:pt x="116" y="146"/>
                    </a:cubicBezTo>
                    <a:cubicBezTo>
                      <a:pt x="107" y="154"/>
                      <a:pt x="88" y="137"/>
                      <a:pt x="74" y="134"/>
                    </a:cubicBezTo>
                    <a:cubicBezTo>
                      <a:pt x="60" y="131"/>
                      <a:pt x="44" y="141"/>
                      <a:pt x="32" y="128"/>
                    </a:cubicBezTo>
                    <a:cubicBezTo>
                      <a:pt x="20" y="115"/>
                      <a:pt x="8" y="75"/>
                      <a:pt x="5" y="56"/>
                    </a:cubicBezTo>
                    <a:cubicBezTo>
                      <a:pt x="2" y="37"/>
                      <a:pt x="0" y="20"/>
                      <a:pt x="14" y="11"/>
                    </a:cubicBezTo>
                    <a:close/>
                  </a:path>
                </a:pathLst>
              </a:custGeom>
              <a:gradFill rotWithShape="0">
                <a:gsLst>
                  <a:gs pos="0">
                    <a:schemeClr val="bg1"/>
                  </a:gs>
                  <a:gs pos="100000">
                    <a:schemeClr val="accent2"/>
                  </a:gs>
                </a:gsLst>
                <a:lin ang="5400000" scaled="1"/>
              </a:gradFill>
              <a:ln w="9525" cap="flat" cmpd="sng">
                <a:noFill/>
                <a:prstDash val="solid"/>
                <a:round/>
                <a:headEnd type="none" w="med" len="med"/>
                <a:tailEnd type="none" w="med" len="med"/>
              </a:ln>
              <a:effectLst/>
            </p:spPr>
            <p:txBody>
              <a:bodyPr wrap="none" anchor="ctr"/>
              <a:lstStyle/>
              <a:p>
                <a:pPr>
                  <a:defRPr/>
                </a:pPr>
                <a:endParaRPr lang="en-US">
                  <a:latin typeface="Garamond" pitchFamily="18" charset="0"/>
                  <a:ea typeface="+mn-ea"/>
                </a:endParaRPr>
              </a:p>
            </p:txBody>
          </p:sp>
        </p:grpSp>
        <p:grpSp>
          <p:nvGrpSpPr>
            <p:cNvPr id="18" name="Group 43"/>
            <p:cNvGrpSpPr>
              <a:grpSpLocks/>
            </p:cNvGrpSpPr>
            <p:nvPr/>
          </p:nvGrpSpPr>
          <p:grpSpPr bwMode="auto">
            <a:xfrm>
              <a:off x="3500" y="0"/>
              <a:ext cx="494" cy="4313"/>
              <a:chOff x="3792" y="-7"/>
              <a:chExt cx="494" cy="4328"/>
            </a:xfrm>
          </p:grpSpPr>
          <p:sp>
            <p:nvSpPr>
              <p:cNvPr id="64" name="Freeform 44"/>
              <p:cNvSpPr>
                <a:spLocks/>
              </p:cNvSpPr>
              <p:nvPr/>
            </p:nvSpPr>
            <p:spPr bwMode="hidden">
              <a:xfrm>
                <a:off x="3792" y="0"/>
                <a:ext cx="416" cy="4321"/>
              </a:xfrm>
              <a:custGeom>
                <a:avLst/>
                <a:gdLst/>
                <a:ahLst/>
                <a:cxnLst>
                  <a:cxn ang="0">
                    <a:pos x="12" y="0"/>
                  </a:cxn>
                  <a:cxn ang="0">
                    <a:pos x="18" y="406"/>
                  </a:cxn>
                  <a:cxn ang="0">
                    <a:pos x="3" y="662"/>
                  </a:cxn>
                  <a:cxn ang="0">
                    <a:pos x="8" y="713"/>
                  </a:cxn>
                  <a:cxn ang="0">
                    <a:pos x="24" y="740"/>
                  </a:cxn>
                  <a:cxn ang="0">
                    <a:pos x="42" y="758"/>
                  </a:cxn>
                  <a:cxn ang="0">
                    <a:pos x="36" y="803"/>
                  </a:cxn>
                  <a:cxn ang="0">
                    <a:pos x="12" y="824"/>
                  </a:cxn>
                  <a:cxn ang="0">
                    <a:pos x="0" y="878"/>
                  </a:cxn>
                  <a:cxn ang="0">
                    <a:pos x="9" y="2903"/>
                  </a:cxn>
                  <a:cxn ang="0">
                    <a:pos x="9" y="3276"/>
                  </a:cxn>
                  <a:cxn ang="0">
                    <a:pos x="16" y="3330"/>
                  </a:cxn>
                  <a:cxn ang="0">
                    <a:pos x="42" y="3354"/>
                  </a:cxn>
                  <a:cxn ang="0">
                    <a:pos x="51" y="3390"/>
                  </a:cxn>
                  <a:cxn ang="0">
                    <a:pos x="39" y="3427"/>
                  </a:cxn>
                  <a:cxn ang="0">
                    <a:pos x="24" y="3466"/>
                  </a:cxn>
                  <a:cxn ang="0">
                    <a:pos x="31" y="4321"/>
                  </a:cxn>
                  <a:cxn ang="0">
                    <a:pos x="102" y="4317"/>
                  </a:cxn>
                  <a:cxn ang="0">
                    <a:pos x="93" y="3529"/>
                  </a:cxn>
                  <a:cxn ang="0">
                    <a:pos x="117" y="3496"/>
                  </a:cxn>
                  <a:cxn ang="0">
                    <a:pos x="156" y="3493"/>
                  </a:cxn>
                  <a:cxn ang="0">
                    <a:pos x="297" y="3502"/>
                  </a:cxn>
                  <a:cxn ang="0">
                    <a:pos x="345" y="3502"/>
                  </a:cxn>
                  <a:cxn ang="0">
                    <a:pos x="357" y="3478"/>
                  </a:cxn>
                  <a:cxn ang="0">
                    <a:pos x="315" y="3459"/>
                  </a:cxn>
                  <a:cxn ang="0">
                    <a:pos x="128" y="3444"/>
                  </a:cxn>
                  <a:cxn ang="0">
                    <a:pos x="99" y="3430"/>
                  </a:cxn>
                  <a:cxn ang="0">
                    <a:pos x="120" y="3408"/>
                  </a:cxn>
                  <a:cxn ang="0">
                    <a:pos x="210" y="3399"/>
                  </a:cxn>
                  <a:cxn ang="0">
                    <a:pos x="337" y="3398"/>
                  </a:cxn>
                  <a:cxn ang="0">
                    <a:pos x="381" y="3381"/>
                  </a:cxn>
                  <a:cxn ang="0">
                    <a:pos x="128" y="3375"/>
                  </a:cxn>
                  <a:cxn ang="0">
                    <a:pos x="87" y="3336"/>
                  </a:cxn>
                  <a:cxn ang="0">
                    <a:pos x="68" y="3285"/>
                  </a:cxn>
                  <a:cxn ang="0">
                    <a:pos x="63" y="1525"/>
                  </a:cxn>
                  <a:cxn ang="0">
                    <a:pos x="68" y="885"/>
                  </a:cxn>
                  <a:cxn ang="0">
                    <a:pos x="84" y="851"/>
                  </a:cxn>
                  <a:cxn ang="0">
                    <a:pos x="120" y="832"/>
                  </a:cxn>
                  <a:cxn ang="0">
                    <a:pos x="405" y="825"/>
                  </a:cxn>
                  <a:cxn ang="0">
                    <a:pos x="405" y="765"/>
                  </a:cxn>
                  <a:cxn ang="0">
                    <a:pos x="203" y="765"/>
                  </a:cxn>
                  <a:cxn ang="0">
                    <a:pos x="150" y="752"/>
                  </a:cxn>
                  <a:cxn ang="0">
                    <a:pos x="105" y="728"/>
                  </a:cxn>
                  <a:cxn ang="0">
                    <a:pos x="75" y="705"/>
                  </a:cxn>
                  <a:cxn ang="0">
                    <a:pos x="60" y="645"/>
                  </a:cxn>
                  <a:cxn ang="0">
                    <a:pos x="81" y="316"/>
                  </a:cxn>
                  <a:cxn ang="0">
                    <a:pos x="81" y="0"/>
                  </a:cxn>
                  <a:cxn ang="0">
                    <a:pos x="12" y="0"/>
                  </a:cxn>
                </a:cxnLst>
                <a:rect l="0" t="0" r="r" b="b"/>
                <a:pathLst>
                  <a:path w="416" h="4321">
                    <a:moveTo>
                      <a:pt x="12" y="0"/>
                    </a:moveTo>
                    <a:lnTo>
                      <a:pt x="18" y="406"/>
                    </a:lnTo>
                    <a:lnTo>
                      <a:pt x="3" y="662"/>
                    </a:lnTo>
                    <a:lnTo>
                      <a:pt x="8" y="713"/>
                    </a:lnTo>
                    <a:lnTo>
                      <a:pt x="24" y="740"/>
                    </a:lnTo>
                    <a:lnTo>
                      <a:pt x="42" y="758"/>
                    </a:lnTo>
                    <a:lnTo>
                      <a:pt x="36" y="803"/>
                    </a:lnTo>
                    <a:lnTo>
                      <a:pt x="12" y="824"/>
                    </a:lnTo>
                    <a:lnTo>
                      <a:pt x="0" y="878"/>
                    </a:lnTo>
                    <a:cubicBezTo>
                      <a:pt x="0" y="1224"/>
                      <a:pt x="8" y="2504"/>
                      <a:pt x="9" y="2903"/>
                    </a:cubicBezTo>
                    <a:cubicBezTo>
                      <a:pt x="10" y="3302"/>
                      <a:pt x="8" y="3205"/>
                      <a:pt x="9" y="3276"/>
                    </a:cubicBezTo>
                    <a:lnTo>
                      <a:pt x="16" y="3330"/>
                    </a:lnTo>
                    <a:lnTo>
                      <a:pt x="42" y="3354"/>
                    </a:lnTo>
                    <a:lnTo>
                      <a:pt x="51" y="3390"/>
                    </a:lnTo>
                    <a:lnTo>
                      <a:pt x="39" y="3427"/>
                    </a:lnTo>
                    <a:lnTo>
                      <a:pt x="24" y="3466"/>
                    </a:lnTo>
                    <a:cubicBezTo>
                      <a:pt x="23" y="3615"/>
                      <a:pt x="18" y="4179"/>
                      <a:pt x="31" y="4321"/>
                    </a:cubicBezTo>
                    <a:lnTo>
                      <a:pt x="102" y="4317"/>
                    </a:lnTo>
                    <a:cubicBezTo>
                      <a:pt x="112" y="4185"/>
                      <a:pt x="91" y="3666"/>
                      <a:pt x="93" y="3529"/>
                    </a:cubicBezTo>
                    <a:lnTo>
                      <a:pt x="117" y="3496"/>
                    </a:lnTo>
                    <a:lnTo>
                      <a:pt x="156" y="3493"/>
                    </a:lnTo>
                    <a:cubicBezTo>
                      <a:pt x="186" y="3494"/>
                      <a:pt x="266" y="3501"/>
                      <a:pt x="297" y="3502"/>
                    </a:cubicBezTo>
                    <a:cubicBezTo>
                      <a:pt x="328" y="3503"/>
                      <a:pt x="335" y="3506"/>
                      <a:pt x="345" y="3502"/>
                    </a:cubicBezTo>
                    <a:cubicBezTo>
                      <a:pt x="355" y="3498"/>
                      <a:pt x="362" y="3485"/>
                      <a:pt x="357" y="3478"/>
                    </a:cubicBezTo>
                    <a:cubicBezTo>
                      <a:pt x="352" y="3471"/>
                      <a:pt x="353" y="3465"/>
                      <a:pt x="315" y="3459"/>
                    </a:cubicBezTo>
                    <a:cubicBezTo>
                      <a:pt x="277" y="3453"/>
                      <a:pt x="164" y="3449"/>
                      <a:pt x="128" y="3444"/>
                    </a:cubicBezTo>
                    <a:cubicBezTo>
                      <a:pt x="92" y="3439"/>
                      <a:pt x="100" y="3436"/>
                      <a:pt x="99" y="3430"/>
                    </a:cubicBezTo>
                    <a:cubicBezTo>
                      <a:pt x="98" y="3424"/>
                      <a:pt x="102" y="3413"/>
                      <a:pt x="120" y="3408"/>
                    </a:cubicBezTo>
                    <a:lnTo>
                      <a:pt x="210" y="3399"/>
                    </a:lnTo>
                    <a:cubicBezTo>
                      <a:pt x="246" y="3397"/>
                      <a:pt x="309" y="3401"/>
                      <a:pt x="337" y="3398"/>
                    </a:cubicBezTo>
                    <a:cubicBezTo>
                      <a:pt x="365" y="3395"/>
                      <a:pt x="416" y="3385"/>
                      <a:pt x="381" y="3381"/>
                    </a:cubicBezTo>
                    <a:cubicBezTo>
                      <a:pt x="346" y="3377"/>
                      <a:pt x="177" y="3382"/>
                      <a:pt x="128" y="3375"/>
                    </a:cubicBezTo>
                    <a:lnTo>
                      <a:pt x="87" y="3336"/>
                    </a:lnTo>
                    <a:lnTo>
                      <a:pt x="68" y="3285"/>
                    </a:lnTo>
                    <a:cubicBezTo>
                      <a:pt x="64" y="2983"/>
                      <a:pt x="63" y="1925"/>
                      <a:pt x="63" y="1525"/>
                    </a:cubicBezTo>
                    <a:lnTo>
                      <a:pt x="68" y="885"/>
                    </a:lnTo>
                    <a:lnTo>
                      <a:pt x="84" y="851"/>
                    </a:lnTo>
                    <a:lnTo>
                      <a:pt x="120" y="832"/>
                    </a:lnTo>
                    <a:lnTo>
                      <a:pt x="405" y="825"/>
                    </a:lnTo>
                    <a:lnTo>
                      <a:pt x="405" y="765"/>
                    </a:lnTo>
                    <a:lnTo>
                      <a:pt x="203" y="765"/>
                    </a:lnTo>
                    <a:lnTo>
                      <a:pt x="150" y="752"/>
                    </a:lnTo>
                    <a:lnTo>
                      <a:pt x="105" y="728"/>
                    </a:lnTo>
                    <a:lnTo>
                      <a:pt x="75" y="705"/>
                    </a:lnTo>
                    <a:lnTo>
                      <a:pt x="60" y="645"/>
                    </a:lnTo>
                    <a:lnTo>
                      <a:pt x="81" y="316"/>
                    </a:lnTo>
                    <a:lnTo>
                      <a:pt x="81" y="0"/>
                    </a:lnTo>
                    <a:lnTo>
                      <a:pt x="12" y="0"/>
                    </a:lnTo>
                    <a:close/>
                  </a:path>
                </a:pathLst>
              </a:custGeom>
              <a:solidFill>
                <a:schemeClr val="accent2">
                  <a:alpha val="50000"/>
                </a:schemeClr>
              </a:solidFill>
              <a:ln w="9525" cap="flat" cmpd="sng">
                <a:noFill/>
                <a:prstDash val="solid"/>
                <a:round/>
                <a:headEnd type="none" w="med" len="med"/>
                <a:tailEnd type="none" w="med" len="med"/>
              </a:ln>
              <a:effectLst/>
            </p:spPr>
            <p:txBody>
              <a:bodyPr wrap="none" anchor="ctr"/>
              <a:lstStyle/>
              <a:p>
                <a:pPr>
                  <a:defRPr/>
                </a:pPr>
                <a:endParaRPr lang="en-US">
                  <a:latin typeface="Garamond" pitchFamily="18" charset="0"/>
                  <a:ea typeface="+mn-ea"/>
                </a:endParaRPr>
              </a:p>
            </p:txBody>
          </p:sp>
          <p:sp>
            <p:nvSpPr>
              <p:cNvPr id="65" name="Freeform 45"/>
              <p:cNvSpPr>
                <a:spLocks/>
              </p:cNvSpPr>
              <p:nvPr/>
            </p:nvSpPr>
            <p:spPr bwMode="hidden">
              <a:xfrm>
                <a:off x="4099" y="-7"/>
                <a:ext cx="187" cy="4323"/>
              </a:xfrm>
              <a:custGeom>
                <a:avLst/>
                <a:gdLst/>
                <a:ahLst/>
                <a:cxnLst>
                  <a:cxn ang="0">
                    <a:pos x="142" y="0"/>
                  </a:cxn>
                  <a:cxn ang="0">
                    <a:pos x="157" y="658"/>
                  </a:cxn>
                  <a:cxn ang="0">
                    <a:pos x="142" y="733"/>
                  </a:cxn>
                  <a:cxn ang="0">
                    <a:pos x="90" y="763"/>
                  </a:cxn>
                  <a:cxn ang="0">
                    <a:pos x="53" y="792"/>
                  </a:cxn>
                  <a:cxn ang="0">
                    <a:pos x="83" y="830"/>
                  </a:cxn>
                  <a:cxn ang="0">
                    <a:pos x="127" y="837"/>
                  </a:cxn>
                  <a:cxn ang="0">
                    <a:pos x="157" y="875"/>
                  </a:cxn>
                  <a:cxn ang="0">
                    <a:pos x="157" y="1152"/>
                  </a:cxn>
                  <a:cxn ang="0">
                    <a:pos x="135" y="1466"/>
                  </a:cxn>
                  <a:cxn ang="0">
                    <a:pos x="135" y="2573"/>
                  </a:cxn>
                  <a:cxn ang="0">
                    <a:pos x="165" y="3037"/>
                  </a:cxn>
                  <a:cxn ang="0">
                    <a:pos x="180" y="3298"/>
                  </a:cxn>
                  <a:cxn ang="0">
                    <a:pos x="142" y="3418"/>
                  </a:cxn>
                  <a:cxn ang="0">
                    <a:pos x="150" y="3463"/>
                  </a:cxn>
                  <a:cxn ang="0">
                    <a:pos x="172" y="3523"/>
                  </a:cxn>
                  <a:cxn ang="0">
                    <a:pos x="187" y="3807"/>
                  </a:cxn>
                  <a:cxn ang="0">
                    <a:pos x="187" y="4323"/>
                  </a:cxn>
                  <a:cxn ang="0">
                    <a:pos x="120" y="4316"/>
                  </a:cxn>
                  <a:cxn ang="0">
                    <a:pos x="105" y="3605"/>
                  </a:cxn>
                  <a:cxn ang="0">
                    <a:pos x="68" y="3463"/>
                  </a:cxn>
                  <a:cxn ang="0">
                    <a:pos x="83" y="3381"/>
                  </a:cxn>
                  <a:cxn ang="0">
                    <a:pos x="127" y="3313"/>
                  </a:cxn>
                  <a:cxn ang="0">
                    <a:pos x="98" y="3081"/>
                  </a:cxn>
                  <a:cxn ang="0">
                    <a:pos x="83" y="2573"/>
                  </a:cxn>
                  <a:cxn ang="0">
                    <a:pos x="83" y="1825"/>
                  </a:cxn>
                  <a:cxn ang="0">
                    <a:pos x="75" y="1264"/>
                  </a:cxn>
                  <a:cxn ang="0">
                    <a:pos x="83" y="950"/>
                  </a:cxn>
                  <a:cxn ang="0">
                    <a:pos x="38" y="852"/>
                  </a:cxn>
                  <a:cxn ang="0">
                    <a:pos x="0" y="807"/>
                  </a:cxn>
                  <a:cxn ang="0">
                    <a:pos x="75" y="718"/>
                  </a:cxn>
                  <a:cxn ang="0">
                    <a:pos x="105" y="605"/>
                  </a:cxn>
                  <a:cxn ang="0">
                    <a:pos x="90" y="119"/>
                  </a:cxn>
                  <a:cxn ang="0">
                    <a:pos x="75" y="7"/>
                  </a:cxn>
                  <a:cxn ang="0">
                    <a:pos x="142" y="0"/>
                  </a:cxn>
                </a:cxnLst>
                <a:rect l="0" t="0" r="r" b="b"/>
                <a:pathLst>
                  <a:path w="187" h="4323">
                    <a:moveTo>
                      <a:pt x="142" y="0"/>
                    </a:moveTo>
                    <a:lnTo>
                      <a:pt x="157" y="658"/>
                    </a:lnTo>
                    <a:lnTo>
                      <a:pt x="142" y="733"/>
                    </a:lnTo>
                    <a:lnTo>
                      <a:pt x="90" y="763"/>
                    </a:lnTo>
                    <a:lnTo>
                      <a:pt x="53" y="792"/>
                    </a:lnTo>
                    <a:lnTo>
                      <a:pt x="83" y="830"/>
                    </a:lnTo>
                    <a:lnTo>
                      <a:pt x="127" y="837"/>
                    </a:lnTo>
                    <a:lnTo>
                      <a:pt x="157" y="875"/>
                    </a:lnTo>
                    <a:lnTo>
                      <a:pt x="157" y="1152"/>
                    </a:lnTo>
                    <a:lnTo>
                      <a:pt x="135" y="1466"/>
                    </a:lnTo>
                    <a:lnTo>
                      <a:pt x="135" y="2573"/>
                    </a:lnTo>
                    <a:lnTo>
                      <a:pt x="165" y="3037"/>
                    </a:lnTo>
                    <a:lnTo>
                      <a:pt x="180" y="3298"/>
                    </a:lnTo>
                    <a:lnTo>
                      <a:pt x="142" y="3418"/>
                    </a:lnTo>
                    <a:lnTo>
                      <a:pt x="150" y="3463"/>
                    </a:lnTo>
                    <a:lnTo>
                      <a:pt x="172" y="3523"/>
                    </a:lnTo>
                    <a:lnTo>
                      <a:pt x="187" y="3807"/>
                    </a:lnTo>
                    <a:lnTo>
                      <a:pt x="187" y="4323"/>
                    </a:lnTo>
                    <a:lnTo>
                      <a:pt x="120" y="4316"/>
                    </a:lnTo>
                    <a:lnTo>
                      <a:pt x="105" y="3605"/>
                    </a:lnTo>
                    <a:lnTo>
                      <a:pt x="68" y="3463"/>
                    </a:lnTo>
                    <a:lnTo>
                      <a:pt x="83" y="3381"/>
                    </a:lnTo>
                    <a:lnTo>
                      <a:pt x="127" y="3313"/>
                    </a:lnTo>
                    <a:lnTo>
                      <a:pt x="98" y="3081"/>
                    </a:lnTo>
                    <a:lnTo>
                      <a:pt x="83" y="2573"/>
                    </a:lnTo>
                    <a:lnTo>
                      <a:pt x="83" y="1825"/>
                    </a:lnTo>
                    <a:lnTo>
                      <a:pt x="75" y="1264"/>
                    </a:lnTo>
                    <a:lnTo>
                      <a:pt x="83" y="950"/>
                    </a:lnTo>
                    <a:lnTo>
                      <a:pt x="38" y="852"/>
                    </a:lnTo>
                    <a:lnTo>
                      <a:pt x="0" y="807"/>
                    </a:lnTo>
                    <a:lnTo>
                      <a:pt x="75" y="718"/>
                    </a:lnTo>
                    <a:lnTo>
                      <a:pt x="105" y="605"/>
                    </a:lnTo>
                    <a:lnTo>
                      <a:pt x="90" y="119"/>
                    </a:lnTo>
                    <a:lnTo>
                      <a:pt x="75" y="7"/>
                    </a:lnTo>
                    <a:lnTo>
                      <a:pt x="142" y="0"/>
                    </a:lnTo>
                    <a:close/>
                  </a:path>
                </a:pathLst>
              </a:custGeom>
              <a:solidFill>
                <a:schemeClr val="accent2">
                  <a:alpha val="50000"/>
                </a:schemeClr>
              </a:solidFill>
              <a:ln w="9525" cap="flat" cmpd="sng">
                <a:noFill/>
                <a:prstDash val="solid"/>
                <a:round/>
                <a:headEnd type="none" w="med" len="med"/>
                <a:tailEnd type="none" w="med" len="med"/>
              </a:ln>
              <a:effectLst/>
            </p:spPr>
            <p:txBody>
              <a:bodyPr wrap="none" anchor="ctr"/>
              <a:lstStyle/>
              <a:p>
                <a:pPr>
                  <a:defRPr/>
                </a:pPr>
                <a:endParaRPr lang="en-US">
                  <a:latin typeface="Garamond" pitchFamily="18" charset="0"/>
                  <a:ea typeface="+mn-ea"/>
                </a:endParaRPr>
              </a:p>
            </p:txBody>
          </p:sp>
        </p:grpSp>
        <p:grpSp>
          <p:nvGrpSpPr>
            <p:cNvPr id="19" name="Group 46"/>
            <p:cNvGrpSpPr>
              <a:grpSpLocks/>
            </p:cNvGrpSpPr>
            <p:nvPr/>
          </p:nvGrpSpPr>
          <p:grpSpPr bwMode="auto">
            <a:xfrm>
              <a:off x="2958" y="1201"/>
              <a:ext cx="1763" cy="1448"/>
              <a:chOff x="3387" y="1456"/>
              <a:chExt cx="1707" cy="1402"/>
            </a:xfrm>
          </p:grpSpPr>
          <p:sp>
            <p:nvSpPr>
              <p:cNvPr id="61" name="Freeform 47"/>
              <p:cNvSpPr>
                <a:spLocks/>
              </p:cNvSpPr>
              <p:nvPr/>
            </p:nvSpPr>
            <p:spPr bwMode="hidden">
              <a:xfrm rot="21428822" flipH="1">
                <a:off x="3387" y="1657"/>
                <a:ext cx="706" cy="1014"/>
              </a:xfrm>
              <a:custGeom>
                <a:avLst/>
                <a:gdLst/>
                <a:ahLst/>
                <a:cxnLst>
                  <a:cxn ang="0">
                    <a:pos x="184" y="48"/>
                  </a:cxn>
                  <a:cxn ang="0">
                    <a:pos x="664" y="192"/>
                  </a:cxn>
                  <a:cxn ang="0">
                    <a:pos x="1288" y="1200"/>
                  </a:cxn>
                  <a:cxn ang="0">
                    <a:pos x="1432" y="1968"/>
                  </a:cxn>
                  <a:cxn ang="0">
                    <a:pos x="1384" y="1920"/>
                  </a:cxn>
                  <a:cxn ang="0">
                    <a:pos x="1000" y="1200"/>
                  </a:cxn>
                  <a:cxn ang="0">
                    <a:pos x="616" y="576"/>
                  </a:cxn>
                  <a:cxn ang="0">
                    <a:pos x="280" y="240"/>
                  </a:cxn>
                  <a:cxn ang="0">
                    <a:pos x="232" y="288"/>
                  </a:cxn>
                  <a:cxn ang="0">
                    <a:pos x="472" y="528"/>
                  </a:cxn>
                  <a:cxn ang="0">
                    <a:pos x="760" y="960"/>
                  </a:cxn>
                  <a:cxn ang="0">
                    <a:pos x="1144" y="1632"/>
                  </a:cxn>
                  <a:cxn ang="0">
                    <a:pos x="1384" y="2016"/>
                  </a:cxn>
                  <a:cxn ang="0">
                    <a:pos x="1336" y="2016"/>
                  </a:cxn>
                  <a:cxn ang="0">
                    <a:pos x="1096" y="1824"/>
                  </a:cxn>
                  <a:cxn ang="0">
                    <a:pos x="568" y="1296"/>
                  </a:cxn>
                  <a:cxn ang="0">
                    <a:pos x="88" y="576"/>
                  </a:cxn>
                  <a:cxn ang="0">
                    <a:pos x="40" y="192"/>
                  </a:cxn>
                  <a:cxn ang="0">
                    <a:pos x="184" y="48"/>
                  </a:cxn>
                </a:cxnLst>
                <a:rect l="0" t="0" r="r" b="b"/>
                <a:pathLst>
                  <a:path w="1456" h="2088">
                    <a:moveTo>
                      <a:pt x="184" y="48"/>
                    </a:moveTo>
                    <a:cubicBezTo>
                      <a:pt x="288" y="48"/>
                      <a:pt x="480" y="0"/>
                      <a:pt x="664" y="192"/>
                    </a:cubicBezTo>
                    <a:cubicBezTo>
                      <a:pt x="848" y="384"/>
                      <a:pt x="1160" y="904"/>
                      <a:pt x="1288" y="1200"/>
                    </a:cubicBezTo>
                    <a:cubicBezTo>
                      <a:pt x="1416" y="1496"/>
                      <a:pt x="1416" y="1848"/>
                      <a:pt x="1432" y="1968"/>
                    </a:cubicBezTo>
                    <a:cubicBezTo>
                      <a:pt x="1448" y="2088"/>
                      <a:pt x="1456" y="2048"/>
                      <a:pt x="1384" y="1920"/>
                    </a:cubicBezTo>
                    <a:cubicBezTo>
                      <a:pt x="1312" y="1792"/>
                      <a:pt x="1128" y="1424"/>
                      <a:pt x="1000" y="1200"/>
                    </a:cubicBezTo>
                    <a:cubicBezTo>
                      <a:pt x="872" y="976"/>
                      <a:pt x="736" y="736"/>
                      <a:pt x="616" y="576"/>
                    </a:cubicBezTo>
                    <a:cubicBezTo>
                      <a:pt x="496" y="416"/>
                      <a:pt x="344" y="288"/>
                      <a:pt x="280" y="240"/>
                    </a:cubicBezTo>
                    <a:cubicBezTo>
                      <a:pt x="216" y="192"/>
                      <a:pt x="200" y="240"/>
                      <a:pt x="232" y="288"/>
                    </a:cubicBezTo>
                    <a:cubicBezTo>
                      <a:pt x="264" y="336"/>
                      <a:pt x="384" y="416"/>
                      <a:pt x="472" y="528"/>
                    </a:cubicBezTo>
                    <a:cubicBezTo>
                      <a:pt x="560" y="640"/>
                      <a:pt x="648" y="776"/>
                      <a:pt x="760" y="960"/>
                    </a:cubicBezTo>
                    <a:cubicBezTo>
                      <a:pt x="872" y="1144"/>
                      <a:pt x="1040" y="1456"/>
                      <a:pt x="1144" y="1632"/>
                    </a:cubicBezTo>
                    <a:cubicBezTo>
                      <a:pt x="1248" y="1808"/>
                      <a:pt x="1352" y="1952"/>
                      <a:pt x="1384" y="2016"/>
                    </a:cubicBezTo>
                    <a:cubicBezTo>
                      <a:pt x="1416" y="2080"/>
                      <a:pt x="1384" y="2048"/>
                      <a:pt x="1336" y="2016"/>
                    </a:cubicBezTo>
                    <a:cubicBezTo>
                      <a:pt x="1288" y="1984"/>
                      <a:pt x="1224" y="1944"/>
                      <a:pt x="1096" y="1824"/>
                    </a:cubicBezTo>
                    <a:cubicBezTo>
                      <a:pt x="968" y="1704"/>
                      <a:pt x="736" y="1504"/>
                      <a:pt x="568" y="1296"/>
                    </a:cubicBezTo>
                    <a:cubicBezTo>
                      <a:pt x="400" y="1088"/>
                      <a:pt x="176" y="760"/>
                      <a:pt x="88" y="576"/>
                    </a:cubicBezTo>
                    <a:cubicBezTo>
                      <a:pt x="0" y="392"/>
                      <a:pt x="24" y="280"/>
                      <a:pt x="40" y="192"/>
                    </a:cubicBezTo>
                    <a:cubicBezTo>
                      <a:pt x="56" y="104"/>
                      <a:pt x="80" y="48"/>
                      <a:pt x="184" y="48"/>
                    </a:cubicBezTo>
                    <a:close/>
                  </a:path>
                </a:pathLst>
              </a:custGeom>
              <a:solidFill>
                <a:schemeClr val="accent2">
                  <a:alpha val="50000"/>
                </a:schemeClr>
              </a:solidFill>
              <a:ln w="9525">
                <a:noFill/>
                <a:round/>
                <a:headEnd/>
                <a:tailEnd/>
              </a:ln>
              <a:effectLst/>
            </p:spPr>
            <p:txBody>
              <a:bodyPr wrap="none" anchor="ctr"/>
              <a:lstStyle/>
              <a:p>
                <a:pPr>
                  <a:defRPr/>
                </a:pPr>
                <a:endParaRPr lang="en-US">
                  <a:latin typeface="Garamond" pitchFamily="18" charset="0"/>
                  <a:ea typeface="+mn-ea"/>
                </a:endParaRPr>
              </a:p>
            </p:txBody>
          </p:sp>
          <p:sp>
            <p:nvSpPr>
              <p:cNvPr id="62" name="Freeform 48"/>
              <p:cNvSpPr>
                <a:spLocks/>
              </p:cNvSpPr>
              <p:nvPr/>
            </p:nvSpPr>
            <p:spPr bwMode="hidden">
              <a:xfrm rot="-744944">
                <a:off x="4388" y="1456"/>
                <a:ext cx="706" cy="1014"/>
              </a:xfrm>
              <a:custGeom>
                <a:avLst/>
                <a:gdLst/>
                <a:ahLst/>
                <a:cxnLst>
                  <a:cxn ang="0">
                    <a:pos x="184" y="48"/>
                  </a:cxn>
                  <a:cxn ang="0">
                    <a:pos x="664" y="192"/>
                  </a:cxn>
                  <a:cxn ang="0">
                    <a:pos x="1288" y="1200"/>
                  </a:cxn>
                  <a:cxn ang="0">
                    <a:pos x="1432" y="1968"/>
                  </a:cxn>
                  <a:cxn ang="0">
                    <a:pos x="1384" y="1920"/>
                  </a:cxn>
                  <a:cxn ang="0">
                    <a:pos x="1000" y="1200"/>
                  </a:cxn>
                  <a:cxn ang="0">
                    <a:pos x="616" y="576"/>
                  </a:cxn>
                  <a:cxn ang="0">
                    <a:pos x="280" y="240"/>
                  </a:cxn>
                  <a:cxn ang="0">
                    <a:pos x="232" y="288"/>
                  </a:cxn>
                  <a:cxn ang="0">
                    <a:pos x="472" y="528"/>
                  </a:cxn>
                  <a:cxn ang="0">
                    <a:pos x="760" y="960"/>
                  </a:cxn>
                  <a:cxn ang="0">
                    <a:pos x="1144" y="1632"/>
                  </a:cxn>
                  <a:cxn ang="0">
                    <a:pos x="1384" y="2016"/>
                  </a:cxn>
                  <a:cxn ang="0">
                    <a:pos x="1336" y="2016"/>
                  </a:cxn>
                  <a:cxn ang="0">
                    <a:pos x="1096" y="1824"/>
                  </a:cxn>
                  <a:cxn ang="0">
                    <a:pos x="568" y="1296"/>
                  </a:cxn>
                  <a:cxn ang="0">
                    <a:pos x="88" y="576"/>
                  </a:cxn>
                  <a:cxn ang="0">
                    <a:pos x="40" y="192"/>
                  </a:cxn>
                  <a:cxn ang="0">
                    <a:pos x="184" y="48"/>
                  </a:cxn>
                </a:cxnLst>
                <a:rect l="0" t="0" r="r" b="b"/>
                <a:pathLst>
                  <a:path w="1456" h="2088">
                    <a:moveTo>
                      <a:pt x="184" y="48"/>
                    </a:moveTo>
                    <a:cubicBezTo>
                      <a:pt x="288" y="48"/>
                      <a:pt x="480" y="0"/>
                      <a:pt x="664" y="192"/>
                    </a:cubicBezTo>
                    <a:cubicBezTo>
                      <a:pt x="848" y="384"/>
                      <a:pt x="1160" y="904"/>
                      <a:pt x="1288" y="1200"/>
                    </a:cubicBezTo>
                    <a:cubicBezTo>
                      <a:pt x="1416" y="1496"/>
                      <a:pt x="1416" y="1848"/>
                      <a:pt x="1432" y="1968"/>
                    </a:cubicBezTo>
                    <a:cubicBezTo>
                      <a:pt x="1448" y="2088"/>
                      <a:pt x="1456" y="2048"/>
                      <a:pt x="1384" y="1920"/>
                    </a:cubicBezTo>
                    <a:cubicBezTo>
                      <a:pt x="1312" y="1792"/>
                      <a:pt x="1128" y="1424"/>
                      <a:pt x="1000" y="1200"/>
                    </a:cubicBezTo>
                    <a:cubicBezTo>
                      <a:pt x="872" y="976"/>
                      <a:pt x="736" y="736"/>
                      <a:pt x="616" y="576"/>
                    </a:cubicBezTo>
                    <a:cubicBezTo>
                      <a:pt x="496" y="416"/>
                      <a:pt x="344" y="288"/>
                      <a:pt x="280" y="240"/>
                    </a:cubicBezTo>
                    <a:cubicBezTo>
                      <a:pt x="216" y="192"/>
                      <a:pt x="200" y="240"/>
                      <a:pt x="232" y="288"/>
                    </a:cubicBezTo>
                    <a:cubicBezTo>
                      <a:pt x="264" y="336"/>
                      <a:pt x="384" y="416"/>
                      <a:pt x="472" y="528"/>
                    </a:cubicBezTo>
                    <a:cubicBezTo>
                      <a:pt x="560" y="640"/>
                      <a:pt x="648" y="776"/>
                      <a:pt x="760" y="960"/>
                    </a:cubicBezTo>
                    <a:cubicBezTo>
                      <a:pt x="872" y="1144"/>
                      <a:pt x="1040" y="1456"/>
                      <a:pt x="1144" y="1632"/>
                    </a:cubicBezTo>
                    <a:cubicBezTo>
                      <a:pt x="1248" y="1808"/>
                      <a:pt x="1352" y="1952"/>
                      <a:pt x="1384" y="2016"/>
                    </a:cubicBezTo>
                    <a:cubicBezTo>
                      <a:pt x="1416" y="2080"/>
                      <a:pt x="1384" y="2048"/>
                      <a:pt x="1336" y="2016"/>
                    </a:cubicBezTo>
                    <a:cubicBezTo>
                      <a:pt x="1288" y="1984"/>
                      <a:pt x="1224" y="1944"/>
                      <a:pt x="1096" y="1824"/>
                    </a:cubicBezTo>
                    <a:cubicBezTo>
                      <a:pt x="968" y="1704"/>
                      <a:pt x="736" y="1504"/>
                      <a:pt x="568" y="1296"/>
                    </a:cubicBezTo>
                    <a:cubicBezTo>
                      <a:pt x="400" y="1088"/>
                      <a:pt x="176" y="760"/>
                      <a:pt x="88" y="576"/>
                    </a:cubicBezTo>
                    <a:cubicBezTo>
                      <a:pt x="0" y="392"/>
                      <a:pt x="24" y="280"/>
                      <a:pt x="40" y="192"/>
                    </a:cubicBezTo>
                    <a:cubicBezTo>
                      <a:pt x="56" y="104"/>
                      <a:pt x="80" y="48"/>
                      <a:pt x="184" y="48"/>
                    </a:cubicBezTo>
                    <a:close/>
                  </a:path>
                </a:pathLst>
              </a:custGeom>
              <a:solidFill>
                <a:schemeClr val="accent2">
                  <a:alpha val="50000"/>
                </a:schemeClr>
              </a:solidFill>
              <a:ln w="9525">
                <a:noFill/>
                <a:round/>
                <a:headEnd/>
                <a:tailEnd/>
              </a:ln>
              <a:effectLst/>
            </p:spPr>
            <p:txBody>
              <a:bodyPr wrap="none" anchor="ctr"/>
              <a:lstStyle/>
              <a:p>
                <a:pPr>
                  <a:defRPr/>
                </a:pPr>
                <a:endParaRPr lang="en-US">
                  <a:latin typeface="Garamond" pitchFamily="18" charset="0"/>
                  <a:ea typeface="+mn-ea"/>
                </a:endParaRPr>
              </a:p>
            </p:txBody>
          </p:sp>
          <p:sp>
            <p:nvSpPr>
              <p:cNvPr id="63" name="Freeform 49"/>
              <p:cNvSpPr>
                <a:spLocks/>
              </p:cNvSpPr>
              <p:nvPr/>
            </p:nvSpPr>
            <p:spPr bwMode="hidden">
              <a:xfrm>
                <a:off x="4086" y="1694"/>
                <a:ext cx="472" cy="1164"/>
              </a:xfrm>
              <a:custGeom>
                <a:avLst/>
                <a:gdLst/>
                <a:ahLst/>
                <a:cxnLst>
                  <a:cxn ang="0">
                    <a:pos x="253" y="1432"/>
                  </a:cxn>
                  <a:cxn ang="0">
                    <a:pos x="82" y="881"/>
                  </a:cxn>
                  <a:cxn ang="0">
                    <a:pos x="12" y="296"/>
                  </a:cxn>
                  <a:cxn ang="0">
                    <a:pos x="156" y="56"/>
                  </a:cxn>
                  <a:cxn ang="0">
                    <a:pos x="444" y="56"/>
                  </a:cxn>
                  <a:cxn ang="0">
                    <a:pos x="636" y="392"/>
                  </a:cxn>
                  <a:cxn ang="0">
                    <a:pos x="876" y="1112"/>
                  </a:cxn>
                  <a:cxn ang="0">
                    <a:pos x="972" y="2024"/>
                  </a:cxn>
                  <a:cxn ang="0">
                    <a:pos x="924" y="2360"/>
                  </a:cxn>
                  <a:cxn ang="0">
                    <a:pos x="876" y="2312"/>
                  </a:cxn>
                  <a:cxn ang="0">
                    <a:pos x="828" y="1928"/>
                  </a:cxn>
                  <a:cxn ang="0">
                    <a:pos x="684" y="1304"/>
                  </a:cxn>
                  <a:cxn ang="0">
                    <a:pos x="396" y="488"/>
                  </a:cxn>
                  <a:cxn ang="0">
                    <a:pos x="300" y="344"/>
                  </a:cxn>
                  <a:cxn ang="0">
                    <a:pos x="300" y="440"/>
                  </a:cxn>
                  <a:cxn ang="0">
                    <a:pos x="540" y="1064"/>
                  </a:cxn>
                  <a:cxn ang="0">
                    <a:pos x="732" y="1784"/>
                  </a:cxn>
                  <a:cxn ang="0">
                    <a:pos x="780" y="2264"/>
                  </a:cxn>
                  <a:cxn ang="0">
                    <a:pos x="732" y="2312"/>
                  </a:cxn>
                  <a:cxn ang="0">
                    <a:pos x="496" y="1887"/>
                  </a:cxn>
                  <a:cxn ang="0">
                    <a:pos x="253" y="1432"/>
                  </a:cxn>
                </a:cxnLst>
                <a:rect l="0" t="0" r="r" b="b"/>
                <a:pathLst>
                  <a:path w="980" h="2408">
                    <a:moveTo>
                      <a:pt x="253" y="1432"/>
                    </a:moveTo>
                    <a:cubicBezTo>
                      <a:pt x="184" y="1264"/>
                      <a:pt x="122" y="1070"/>
                      <a:pt x="82" y="881"/>
                    </a:cubicBezTo>
                    <a:cubicBezTo>
                      <a:pt x="42" y="692"/>
                      <a:pt x="0" y="433"/>
                      <a:pt x="12" y="296"/>
                    </a:cubicBezTo>
                    <a:cubicBezTo>
                      <a:pt x="24" y="159"/>
                      <a:pt x="84" y="96"/>
                      <a:pt x="156" y="56"/>
                    </a:cubicBezTo>
                    <a:cubicBezTo>
                      <a:pt x="228" y="16"/>
                      <a:pt x="364" y="0"/>
                      <a:pt x="444" y="56"/>
                    </a:cubicBezTo>
                    <a:cubicBezTo>
                      <a:pt x="524" y="112"/>
                      <a:pt x="564" y="216"/>
                      <a:pt x="636" y="392"/>
                    </a:cubicBezTo>
                    <a:cubicBezTo>
                      <a:pt x="708" y="568"/>
                      <a:pt x="820" y="840"/>
                      <a:pt x="876" y="1112"/>
                    </a:cubicBezTo>
                    <a:cubicBezTo>
                      <a:pt x="932" y="1384"/>
                      <a:pt x="964" y="1816"/>
                      <a:pt x="972" y="2024"/>
                    </a:cubicBezTo>
                    <a:cubicBezTo>
                      <a:pt x="980" y="2232"/>
                      <a:pt x="940" y="2312"/>
                      <a:pt x="924" y="2360"/>
                    </a:cubicBezTo>
                    <a:cubicBezTo>
                      <a:pt x="908" y="2408"/>
                      <a:pt x="892" y="2384"/>
                      <a:pt x="876" y="2312"/>
                    </a:cubicBezTo>
                    <a:cubicBezTo>
                      <a:pt x="860" y="2240"/>
                      <a:pt x="860" y="2096"/>
                      <a:pt x="828" y="1928"/>
                    </a:cubicBezTo>
                    <a:cubicBezTo>
                      <a:pt x="796" y="1760"/>
                      <a:pt x="756" y="1544"/>
                      <a:pt x="684" y="1304"/>
                    </a:cubicBezTo>
                    <a:cubicBezTo>
                      <a:pt x="612" y="1064"/>
                      <a:pt x="460" y="648"/>
                      <a:pt x="396" y="488"/>
                    </a:cubicBezTo>
                    <a:cubicBezTo>
                      <a:pt x="332" y="328"/>
                      <a:pt x="316" y="352"/>
                      <a:pt x="300" y="344"/>
                    </a:cubicBezTo>
                    <a:cubicBezTo>
                      <a:pt x="284" y="336"/>
                      <a:pt x="260" y="320"/>
                      <a:pt x="300" y="440"/>
                    </a:cubicBezTo>
                    <a:cubicBezTo>
                      <a:pt x="340" y="560"/>
                      <a:pt x="468" y="840"/>
                      <a:pt x="540" y="1064"/>
                    </a:cubicBezTo>
                    <a:cubicBezTo>
                      <a:pt x="612" y="1288"/>
                      <a:pt x="692" y="1584"/>
                      <a:pt x="732" y="1784"/>
                    </a:cubicBezTo>
                    <a:cubicBezTo>
                      <a:pt x="772" y="1984"/>
                      <a:pt x="780" y="2176"/>
                      <a:pt x="780" y="2264"/>
                    </a:cubicBezTo>
                    <a:cubicBezTo>
                      <a:pt x="780" y="2352"/>
                      <a:pt x="779" y="2375"/>
                      <a:pt x="732" y="2312"/>
                    </a:cubicBezTo>
                    <a:cubicBezTo>
                      <a:pt x="685" y="2249"/>
                      <a:pt x="576" y="2034"/>
                      <a:pt x="496" y="1887"/>
                    </a:cubicBezTo>
                    <a:cubicBezTo>
                      <a:pt x="416" y="1740"/>
                      <a:pt x="304" y="1527"/>
                      <a:pt x="253" y="1432"/>
                    </a:cubicBezTo>
                    <a:close/>
                  </a:path>
                </a:pathLst>
              </a:custGeom>
              <a:solidFill>
                <a:schemeClr val="accent2">
                  <a:alpha val="50000"/>
                </a:schemeClr>
              </a:solidFill>
              <a:ln w="9525" cap="flat" cmpd="sng">
                <a:noFill/>
                <a:prstDash val="solid"/>
                <a:round/>
                <a:headEnd type="none" w="med" len="med"/>
                <a:tailEnd type="none" w="med" len="med"/>
              </a:ln>
              <a:effectLst/>
            </p:spPr>
            <p:txBody>
              <a:bodyPr wrap="none" anchor="ctr"/>
              <a:lstStyle/>
              <a:p>
                <a:pPr>
                  <a:defRPr/>
                </a:pPr>
                <a:endParaRPr lang="en-US">
                  <a:latin typeface="Garamond" pitchFamily="18" charset="0"/>
                  <a:ea typeface="+mn-ea"/>
                </a:endParaRPr>
              </a:p>
            </p:txBody>
          </p:sp>
        </p:grpSp>
        <p:sp>
          <p:nvSpPr>
            <p:cNvPr id="20" name="Freeform 50"/>
            <p:cNvSpPr>
              <a:spLocks/>
            </p:cNvSpPr>
            <p:nvPr/>
          </p:nvSpPr>
          <p:spPr bwMode="hidden">
            <a:xfrm rot="21428822" flipH="1">
              <a:off x="4882" y="660"/>
              <a:ext cx="496" cy="713"/>
            </a:xfrm>
            <a:custGeom>
              <a:avLst/>
              <a:gdLst/>
              <a:ahLst/>
              <a:cxnLst>
                <a:cxn ang="0">
                  <a:pos x="184" y="48"/>
                </a:cxn>
                <a:cxn ang="0">
                  <a:pos x="664" y="192"/>
                </a:cxn>
                <a:cxn ang="0">
                  <a:pos x="1288" y="1200"/>
                </a:cxn>
                <a:cxn ang="0">
                  <a:pos x="1432" y="1968"/>
                </a:cxn>
                <a:cxn ang="0">
                  <a:pos x="1384" y="1920"/>
                </a:cxn>
                <a:cxn ang="0">
                  <a:pos x="1000" y="1200"/>
                </a:cxn>
                <a:cxn ang="0">
                  <a:pos x="616" y="576"/>
                </a:cxn>
                <a:cxn ang="0">
                  <a:pos x="280" y="240"/>
                </a:cxn>
                <a:cxn ang="0">
                  <a:pos x="232" y="288"/>
                </a:cxn>
                <a:cxn ang="0">
                  <a:pos x="472" y="528"/>
                </a:cxn>
                <a:cxn ang="0">
                  <a:pos x="760" y="960"/>
                </a:cxn>
                <a:cxn ang="0">
                  <a:pos x="1144" y="1632"/>
                </a:cxn>
                <a:cxn ang="0">
                  <a:pos x="1384" y="2016"/>
                </a:cxn>
                <a:cxn ang="0">
                  <a:pos x="1336" y="2016"/>
                </a:cxn>
                <a:cxn ang="0">
                  <a:pos x="1096" y="1824"/>
                </a:cxn>
                <a:cxn ang="0">
                  <a:pos x="568" y="1296"/>
                </a:cxn>
                <a:cxn ang="0">
                  <a:pos x="88" y="576"/>
                </a:cxn>
                <a:cxn ang="0">
                  <a:pos x="40" y="192"/>
                </a:cxn>
                <a:cxn ang="0">
                  <a:pos x="184" y="48"/>
                </a:cxn>
              </a:cxnLst>
              <a:rect l="0" t="0" r="r" b="b"/>
              <a:pathLst>
                <a:path w="1456" h="2088">
                  <a:moveTo>
                    <a:pt x="184" y="48"/>
                  </a:moveTo>
                  <a:cubicBezTo>
                    <a:pt x="288" y="48"/>
                    <a:pt x="480" y="0"/>
                    <a:pt x="664" y="192"/>
                  </a:cubicBezTo>
                  <a:cubicBezTo>
                    <a:pt x="848" y="384"/>
                    <a:pt x="1160" y="904"/>
                    <a:pt x="1288" y="1200"/>
                  </a:cubicBezTo>
                  <a:cubicBezTo>
                    <a:pt x="1416" y="1496"/>
                    <a:pt x="1416" y="1848"/>
                    <a:pt x="1432" y="1968"/>
                  </a:cubicBezTo>
                  <a:cubicBezTo>
                    <a:pt x="1448" y="2088"/>
                    <a:pt x="1456" y="2048"/>
                    <a:pt x="1384" y="1920"/>
                  </a:cubicBezTo>
                  <a:cubicBezTo>
                    <a:pt x="1312" y="1792"/>
                    <a:pt x="1128" y="1424"/>
                    <a:pt x="1000" y="1200"/>
                  </a:cubicBezTo>
                  <a:cubicBezTo>
                    <a:pt x="872" y="976"/>
                    <a:pt x="736" y="736"/>
                    <a:pt x="616" y="576"/>
                  </a:cubicBezTo>
                  <a:cubicBezTo>
                    <a:pt x="496" y="416"/>
                    <a:pt x="344" y="288"/>
                    <a:pt x="280" y="240"/>
                  </a:cubicBezTo>
                  <a:cubicBezTo>
                    <a:pt x="216" y="192"/>
                    <a:pt x="200" y="240"/>
                    <a:pt x="232" y="288"/>
                  </a:cubicBezTo>
                  <a:cubicBezTo>
                    <a:pt x="264" y="336"/>
                    <a:pt x="384" y="416"/>
                    <a:pt x="472" y="528"/>
                  </a:cubicBezTo>
                  <a:cubicBezTo>
                    <a:pt x="560" y="640"/>
                    <a:pt x="648" y="776"/>
                    <a:pt x="760" y="960"/>
                  </a:cubicBezTo>
                  <a:cubicBezTo>
                    <a:pt x="872" y="1144"/>
                    <a:pt x="1040" y="1456"/>
                    <a:pt x="1144" y="1632"/>
                  </a:cubicBezTo>
                  <a:cubicBezTo>
                    <a:pt x="1248" y="1808"/>
                    <a:pt x="1352" y="1952"/>
                    <a:pt x="1384" y="2016"/>
                  </a:cubicBezTo>
                  <a:cubicBezTo>
                    <a:pt x="1416" y="2080"/>
                    <a:pt x="1384" y="2048"/>
                    <a:pt x="1336" y="2016"/>
                  </a:cubicBezTo>
                  <a:cubicBezTo>
                    <a:pt x="1288" y="1984"/>
                    <a:pt x="1224" y="1944"/>
                    <a:pt x="1096" y="1824"/>
                  </a:cubicBezTo>
                  <a:cubicBezTo>
                    <a:pt x="968" y="1704"/>
                    <a:pt x="736" y="1504"/>
                    <a:pt x="568" y="1296"/>
                  </a:cubicBezTo>
                  <a:cubicBezTo>
                    <a:pt x="400" y="1088"/>
                    <a:pt x="176" y="760"/>
                    <a:pt x="88" y="576"/>
                  </a:cubicBezTo>
                  <a:cubicBezTo>
                    <a:pt x="0" y="392"/>
                    <a:pt x="24" y="280"/>
                    <a:pt x="40" y="192"/>
                  </a:cubicBezTo>
                  <a:cubicBezTo>
                    <a:pt x="56" y="104"/>
                    <a:pt x="80" y="48"/>
                    <a:pt x="184" y="48"/>
                  </a:cubicBezTo>
                  <a:close/>
                </a:path>
              </a:pathLst>
            </a:custGeom>
            <a:solidFill>
              <a:schemeClr val="accent2">
                <a:alpha val="50000"/>
              </a:schemeClr>
            </a:solidFill>
            <a:ln w="9525">
              <a:noFill/>
              <a:round/>
              <a:headEnd/>
              <a:tailEnd/>
            </a:ln>
            <a:effectLst/>
          </p:spPr>
          <p:txBody>
            <a:bodyPr wrap="none" anchor="ctr"/>
            <a:lstStyle/>
            <a:p>
              <a:pPr>
                <a:defRPr/>
              </a:pPr>
              <a:endParaRPr lang="en-US">
                <a:latin typeface="Garamond" pitchFamily="18" charset="0"/>
                <a:ea typeface="+mn-ea"/>
              </a:endParaRPr>
            </a:p>
          </p:txBody>
        </p:sp>
        <p:sp>
          <p:nvSpPr>
            <p:cNvPr id="21" name="Freeform 51"/>
            <p:cNvSpPr>
              <a:spLocks/>
            </p:cNvSpPr>
            <p:nvPr/>
          </p:nvSpPr>
          <p:spPr bwMode="hidden">
            <a:xfrm>
              <a:off x="5541" y="574"/>
              <a:ext cx="216" cy="365"/>
            </a:xfrm>
            <a:custGeom>
              <a:avLst/>
              <a:gdLst/>
              <a:ahLst/>
              <a:cxnLst>
                <a:cxn ang="0">
                  <a:pos x="39" y="8"/>
                </a:cxn>
                <a:cxn ang="0">
                  <a:pos x="213" y="23"/>
                </a:cxn>
                <a:cxn ang="0">
                  <a:pos x="216" y="146"/>
                </a:cxn>
                <a:cxn ang="0">
                  <a:pos x="84" y="66"/>
                </a:cxn>
                <a:cxn ang="0">
                  <a:pos x="72" y="85"/>
                </a:cxn>
                <a:cxn ang="0">
                  <a:pos x="169" y="147"/>
                </a:cxn>
                <a:cxn ang="0">
                  <a:pos x="213" y="194"/>
                </a:cxn>
                <a:cxn ang="0">
                  <a:pos x="216" y="365"/>
                </a:cxn>
                <a:cxn ang="0">
                  <a:pos x="45" y="192"/>
                </a:cxn>
                <a:cxn ang="0">
                  <a:pos x="1" y="68"/>
                </a:cxn>
                <a:cxn ang="0">
                  <a:pos x="39" y="8"/>
                </a:cxn>
              </a:cxnLst>
              <a:rect l="0" t="0" r="r" b="b"/>
              <a:pathLst>
                <a:path w="216" h="365">
                  <a:moveTo>
                    <a:pt x="39" y="8"/>
                  </a:moveTo>
                  <a:cubicBezTo>
                    <a:pt x="74" y="1"/>
                    <a:pt x="183" y="0"/>
                    <a:pt x="213" y="23"/>
                  </a:cubicBezTo>
                  <a:lnTo>
                    <a:pt x="216" y="146"/>
                  </a:lnTo>
                  <a:cubicBezTo>
                    <a:pt x="195" y="153"/>
                    <a:pt x="108" y="76"/>
                    <a:pt x="84" y="66"/>
                  </a:cubicBezTo>
                  <a:cubicBezTo>
                    <a:pt x="60" y="56"/>
                    <a:pt x="58" y="72"/>
                    <a:pt x="72" y="85"/>
                  </a:cubicBezTo>
                  <a:cubicBezTo>
                    <a:pt x="86" y="99"/>
                    <a:pt x="146" y="129"/>
                    <a:pt x="169" y="147"/>
                  </a:cubicBezTo>
                  <a:cubicBezTo>
                    <a:pt x="192" y="165"/>
                    <a:pt x="205" y="158"/>
                    <a:pt x="213" y="194"/>
                  </a:cubicBezTo>
                  <a:lnTo>
                    <a:pt x="216" y="365"/>
                  </a:lnTo>
                  <a:cubicBezTo>
                    <a:pt x="188" y="365"/>
                    <a:pt x="81" y="242"/>
                    <a:pt x="45" y="192"/>
                  </a:cubicBezTo>
                  <a:cubicBezTo>
                    <a:pt x="9" y="142"/>
                    <a:pt x="2" y="98"/>
                    <a:pt x="1" y="68"/>
                  </a:cubicBezTo>
                  <a:cubicBezTo>
                    <a:pt x="0" y="37"/>
                    <a:pt x="3" y="16"/>
                    <a:pt x="39" y="8"/>
                  </a:cubicBezTo>
                  <a:close/>
                </a:path>
              </a:pathLst>
            </a:custGeom>
            <a:solidFill>
              <a:schemeClr val="accent2">
                <a:alpha val="50000"/>
              </a:schemeClr>
            </a:solidFill>
            <a:ln w="9525">
              <a:noFill/>
              <a:round/>
              <a:headEnd/>
              <a:tailEnd/>
            </a:ln>
            <a:effectLst/>
          </p:spPr>
          <p:txBody>
            <a:bodyPr wrap="none" anchor="ctr"/>
            <a:lstStyle/>
            <a:p>
              <a:pPr>
                <a:defRPr/>
              </a:pPr>
              <a:endParaRPr lang="en-US">
                <a:latin typeface="Garamond" pitchFamily="18" charset="0"/>
                <a:ea typeface="+mn-ea"/>
              </a:endParaRPr>
            </a:p>
          </p:txBody>
        </p:sp>
        <p:sp>
          <p:nvSpPr>
            <p:cNvPr id="22" name="Freeform 52"/>
            <p:cNvSpPr>
              <a:spLocks/>
            </p:cNvSpPr>
            <p:nvPr/>
          </p:nvSpPr>
          <p:spPr bwMode="hidden">
            <a:xfrm>
              <a:off x="5373" y="686"/>
              <a:ext cx="334" cy="819"/>
            </a:xfrm>
            <a:custGeom>
              <a:avLst/>
              <a:gdLst/>
              <a:ahLst/>
              <a:cxnLst>
                <a:cxn ang="0">
                  <a:pos x="253" y="1432"/>
                </a:cxn>
                <a:cxn ang="0">
                  <a:pos x="82" y="881"/>
                </a:cxn>
                <a:cxn ang="0">
                  <a:pos x="12" y="296"/>
                </a:cxn>
                <a:cxn ang="0">
                  <a:pos x="156" y="56"/>
                </a:cxn>
                <a:cxn ang="0">
                  <a:pos x="444" y="56"/>
                </a:cxn>
                <a:cxn ang="0">
                  <a:pos x="636" y="392"/>
                </a:cxn>
                <a:cxn ang="0">
                  <a:pos x="876" y="1112"/>
                </a:cxn>
                <a:cxn ang="0">
                  <a:pos x="972" y="2024"/>
                </a:cxn>
                <a:cxn ang="0">
                  <a:pos x="924" y="2360"/>
                </a:cxn>
                <a:cxn ang="0">
                  <a:pos x="876" y="2312"/>
                </a:cxn>
                <a:cxn ang="0">
                  <a:pos x="828" y="1928"/>
                </a:cxn>
                <a:cxn ang="0">
                  <a:pos x="684" y="1304"/>
                </a:cxn>
                <a:cxn ang="0">
                  <a:pos x="396" y="488"/>
                </a:cxn>
                <a:cxn ang="0">
                  <a:pos x="300" y="344"/>
                </a:cxn>
                <a:cxn ang="0">
                  <a:pos x="300" y="440"/>
                </a:cxn>
                <a:cxn ang="0">
                  <a:pos x="540" y="1064"/>
                </a:cxn>
                <a:cxn ang="0">
                  <a:pos x="732" y="1784"/>
                </a:cxn>
                <a:cxn ang="0">
                  <a:pos x="780" y="2264"/>
                </a:cxn>
                <a:cxn ang="0">
                  <a:pos x="732" y="2312"/>
                </a:cxn>
                <a:cxn ang="0">
                  <a:pos x="496" y="1887"/>
                </a:cxn>
                <a:cxn ang="0">
                  <a:pos x="253" y="1432"/>
                </a:cxn>
              </a:cxnLst>
              <a:rect l="0" t="0" r="r" b="b"/>
              <a:pathLst>
                <a:path w="980" h="2408">
                  <a:moveTo>
                    <a:pt x="253" y="1432"/>
                  </a:moveTo>
                  <a:cubicBezTo>
                    <a:pt x="184" y="1264"/>
                    <a:pt x="122" y="1070"/>
                    <a:pt x="82" y="881"/>
                  </a:cubicBezTo>
                  <a:cubicBezTo>
                    <a:pt x="42" y="692"/>
                    <a:pt x="0" y="433"/>
                    <a:pt x="12" y="296"/>
                  </a:cubicBezTo>
                  <a:cubicBezTo>
                    <a:pt x="24" y="159"/>
                    <a:pt x="84" y="96"/>
                    <a:pt x="156" y="56"/>
                  </a:cubicBezTo>
                  <a:cubicBezTo>
                    <a:pt x="228" y="16"/>
                    <a:pt x="364" y="0"/>
                    <a:pt x="444" y="56"/>
                  </a:cubicBezTo>
                  <a:cubicBezTo>
                    <a:pt x="524" y="112"/>
                    <a:pt x="564" y="216"/>
                    <a:pt x="636" y="392"/>
                  </a:cubicBezTo>
                  <a:cubicBezTo>
                    <a:pt x="708" y="568"/>
                    <a:pt x="820" y="840"/>
                    <a:pt x="876" y="1112"/>
                  </a:cubicBezTo>
                  <a:cubicBezTo>
                    <a:pt x="932" y="1384"/>
                    <a:pt x="964" y="1816"/>
                    <a:pt x="972" y="2024"/>
                  </a:cubicBezTo>
                  <a:cubicBezTo>
                    <a:pt x="980" y="2232"/>
                    <a:pt x="940" y="2312"/>
                    <a:pt x="924" y="2360"/>
                  </a:cubicBezTo>
                  <a:cubicBezTo>
                    <a:pt x="908" y="2408"/>
                    <a:pt x="892" y="2384"/>
                    <a:pt x="876" y="2312"/>
                  </a:cubicBezTo>
                  <a:cubicBezTo>
                    <a:pt x="860" y="2240"/>
                    <a:pt x="860" y="2096"/>
                    <a:pt x="828" y="1928"/>
                  </a:cubicBezTo>
                  <a:cubicBezTo>
                    <a:pt x="796" y="1760"/>
                    <a:pt x="756" y="1544"/>
                    <a:pt x="684" y="1304"/>
                  </a:cubicBezTo>
                  <a:cubicBezTo>
                    <a:pt x="612" y="1064"/>
                    <a:pt x="460" y="648"/>
                    <a:pt x="396" y="488"/>
                  </a:cubicBezTo>
                  <a:cubicBezTo>
                    <a:pt x="332" y="328"/>
                    <a:pt x="316" y="352"/>
                    <a:pt x="300" y="344"/>
                  </a:cubicBezTo>
                  <a:cubicBezTo>
                    <a:pt x="284" y="336"/>
                    <a:pt x="260" y="320"/>
                    <a:pt x="300" y="440"/>
                  </a:cubicBezTo>
                  <a:cubicBezTo>
                    <a:pt x="340" y="560"/>
                    <a:pt x="468" y="840"/>
                    <a:pt x="540" y="1064"/>
                  </a:cubicBezTo>
                  <a:cubicBezTo>
                    <a:pt x="612" y="1288"/>
                    <a:pt x="692" y="1584"/>
                    <a:pt x="732" y="1784"/>
                  </a:cubicBezTo>
                  <a:cubicBezTo>
                    <a:pt x="772" y="1984"/>
                    <a:pt x="780" y="2176"/>
                    <a:pt x="780" y="2264"/>
                  </a:cubicBezTo>
                  <a:cubicBezTo>
                    <a:pt x="780" y="2352"/>
                    <a:pt x="779" y="2375"/>
                    <a:pt x="732" y="2312"/>
                  </a:cubicBezTo>
                  <a:cubicBezTo>
                    <a:pt x="685" y="2249"/>
                    <a:pt x="576" y="2034"/>
                    <a:pt x="496" y="1887"/>
                  </a:cubicBezTo>
                  <a:cubicBezTo>
                    <a:pt x="416" y="1740"/>
                    <a:pt x="304" y="1527"/>
                    <a:pt x="253" y="1432"/>
                  </a:cubicBezTo>
                  <a:close/>
                </a:path>
              </a:pathLst>
            </a:custGeom>
            <a:solidFill>
              <a:schemeClr val="accent2">
                <a:alpha val="50000"/>
              </a:schemeClr>
            </a:solidFill>
            <a:ln w="9525" cap="flat" cmpd="sng">
              <a:noFill/>
              <a:prstDash val="solid"/>
              <a:round/>
              <a:headEnd type="none" w="med" len="med"/>
              <a:tailEnd type="none" w="med" len="med"/>
            </a:ln>
            <a:effectLst/>
          </p:spPr>
          <p:txBody>
            <a:bodyPr wrap="none" anchor="ctr"/>
            <a:lstStyle/>
            <a:p>
              <a:pPr>
                <a:defRPr/>
              </a:pPr>
              <a:endParaRPr lang="en-US">
                <a:latin typeface="Garamond" pitchFamily="18" charset="0"/>
                <a:ea typeface="+mn-ea"/>
              </a:endParaRPr>
            </a:p>
          </p:txBody>
        </p:sp>
        <p:grpSp>
          <p:nvGrpSpPr>
            <p:cNvPr id="23" name="Group 53"/>
            <p:cNvGrpSpPr>
              <a:grpSpLocks/>
            </p:cNvGrpSpPr>
            <p:nvPr/>
          </p:nvGrpSpPr>
          <p:grpSpPr bwMode="auto">
            <a:xfrm>
              <a:off x="4356" y="2717"/>
              <a:ext cx="1199" cy="985"/>
              <a:chOff x="3387" y="1456"/>
              <a:chExt cx="1707" cy="1402"/>
            </a:xfrm>
          </p:grpSpPr>
          <p:sp>
            <p:nvSpPr>
              <p:cNvPr id="58" name="Freeform 54"/>
              <p:cNvSpPr>
                <a:spLocks/>
              </p:cNvSpPr>
              <p:nvPr/>
            </p:nvSpPr>
            <p:spPr bwMode="hidden">
              <a:xfrm rot="21428822" flipH="1">
                <a:off x="3387" y="1657"/>
                <a:ext cx="706" cy="1015"/>
              </a:xfrm>
              <a:custGeom>
                <a:avLst/>
                <a:gdLst/>
                <a:ahLst/>
                <a:cxnLst>
                  <a:cxn ang="0">
                    <a:pos x="184" y="48"/>
                  </a:cxn>
                  <a:cxn ang="0">
                    <a:pos x="664" y="192"/>
                  </a:cxn>
                  <a:cxn ang="0">
                    <a:pos x="1288" y="1200"/>
                  </a:cxn>
                  <a:cxn ang="0">
                    <a:pos x="1432" y="1968"/>
                  </a:cxn>
                  <a:cxn ang="0">
                    <a:pos x="1384" y="1920"/>
                  </a:cxn>
                  <a:cxn ang="0">
                    <a:pos x="1000" y="1200"/>
                  </a:cxn>
                  <a:cxn ang="0">
                    <a:pos x="616" y="576"/>
                  </a:cxn>
                  <a:cxn ang="0">
                    <a:pos x="280" y="240"/>
                  </a:cxn>
                  <a:cxn ang="0">
                    <a:pos x="232" y="288"/>
                  </a:cxn>
                  <a:cxn ang="0">
                    <a:pos x="472" y="528"/>
                  </a:cxn>
                  <a:cxn ang="0">
                    <a:pos x="760" y="960"/>
                  </a:cxn>
                  <a:cxn ang="0">
                    <a:pos x="1144" y="1632"/>
                  </a:cxn>
                  <a:cxn ang="0">
                    <a:pos x="1384" y="2016"/>
                  </a:cxn>
                  <a:cxn ang="0">
                    <a:pos x="1336" y="2016"/>
                  </a:cxn>
                  <a:cxn ang="0">
                    <a:pos x="1096" y="1824"/>
                  </a:cxn>
                  <a:cxn ang="0">
                    <a:pos x="568" y="1296"/>
                  </a:cxn>
                  <a:cxn ang="0">
                    <a:pos x="88" y="576"/>
                  </a:cxn>
                  <a:cxn ang="0">
                    <a:pos x="40" y="192"/>
                  </a:cxn>
                  <a:cxn ang="0">
                    <a:pos x="184" y="48"/>
                  </a:cxn>
                </a:cxnLst>
                <a:rect l="0" t="0" r="r" b="b"/>
                <a:pathLst>
                  <a:path w="1456" h="2088">
                    <a:moveTo>
                      <a:pt x="184" y="48"/>
                    </a:moveTo>
                    <a:cubicBezTo>
                      <a:pt x="288" y="48"/>
                      <a:pt x="480" y="0"/>
                      <a:pt x="664" y="192"/>
                    </a:cubicBezTo>
                    <a:cubicBezTo>
                      <a:pt x="848" y="384"/>
                      <a:pt x="1160" y="904"/>
                      <a:pt x="1288" y="1200"/>
                    </a:cubicBezTo>
                    <a:cubicBezTo>
                      <a:pt x="1416" y="1496"/>
                      <a:pt x="1416" y="1848"/>
                      <a:pt x="1432" y="1968"/>
                    </a:cubicBezTo>
                    <a:cubicBezTo>
                      <a:pt x="1448" y="2088"/>
                      <a:pt x="1456" y="2048"/>
                      <a:pt x="1384" y="1920"/>
                    </a:cubicBezTo>
                    <a:cubicBezTo>
                      <a:pt x="1312" y="1792"/>
                      <a:pt x="1128" y="1424"/>
                      <a:pt x="1000" y="1200"/>
                    </a:cubicBezTo>
                    <a:cubicBezTo>
                      <a:pt x="872" y="976"/>
                      <a:pt x="736" y="736"/>
                      <a:pt x="616" y="576"/>
                    </a:cubicBezTo>
                    <a:cubicBezTo>
                      <a:pt x="496" y="416"/>
                      <a:pt x="344" y="288"/>
                      <a:pt x="280" y="240"/>
                    </a:cubicBezTo>
                    <a:cubicBezTo>
                      <a:pt x="216" y="192"/>
                      <a:pt x="200" y="240"/>
                      <a:pt x="232" y="288"/>
                    </a:cubicBezTo>
                    <a:cubicBezTo>
                      <a:pt x="264" y="336"/>
                      <a:pt x="384" y="416"/>
                      <a:pt x="472" y="528"/>
                    </a:cubicBezTo>
                    <a:cubicBezTo>
                      <a:pt x="560" y="640"/>
                      <a:pt x="648" y="776"/>
                      <a:pt x="760" y="960"/>
                    </a:cubicBezTo>
                    <a:cubicBezTo>
                      <a:pt x="872" y="1144"/>
                      <a:pt x="1040" y="1456"/>
                      <a:pt x="1144" y="1632"/>
                    </a:cubicBezTo>
                    <a:cubicBezTo>
                      <a:pt x="1248" y="1808"/>
                      <a:pt x="1352" y="1952"/>
                      <a:pt x="1384" y="2016"/>
                    </a:cubicBezTo>
                    <a:cubicBezTo>
                      <a:pt x="1416" y="2080"/>
                      <a:pt x="1384" y="2048"/>
                      <a:pt x="1336" y="2016"/>
                    </a:cubicBezTo>
                    <a:cubicBezTo>
                      <a:pt x="1288" y="1984"/>
                      <a:pt x="1224" y="1944"/>
                      <a:pt x="1096" y="1824"/>
                    </a:cubicBezTo>
                    <a:cubicBezTo>
                      <a:pt x="968" y="1704"/>
                      <a:pt x="736" y="1504"/>
                      <a:pt x="568" y="1296"/>
                    </a:cubicBezTo>
                    <a:cubicBezTo>
                      <a:pt x="400" y="1088"/>
                      <a:pt x="176" y="760"/>
                      <a:pt x="88" y="576"/>
                    </a:cubicBezTo>
                    <a:cubicBezTo>
                      <a:pt x="0" y="392"/>
                      <a:pt x="24" y="280"/>
                      <a:pt x="40" y="192"/>
                    </a:cubicBezTo>
                    <a:cubicBezTo>
                      <a:pt x="56" y="104"/>
                      <a:pt x="80" y="48"/>
                      <a:pt x="184" y="48"/>
                    </a:cubicBezTo>
                    <a:close/>
                  </a:path>
                </a:pathLst>
              </a:custGeom>
              <a:solidFill>
                <a:schemeClr val="accent2">
                  <a:alpha val="50000"/>
                </a:schemeClr>
              </a:solidFill>
              <a:ln w="9525">
                <a:noFill/>
                <a:round/>
                <a:headEnd/>
                <a:tailEnd/>
              </a:ln>
              <a:effectLst/>
            </p:spPr>
            <p:txBody>
              <a:bodyPr wrap="none" anchor="ctr"/>
              <a:lstStyle/>
              <a:p>
                <a:pPr>
                  <a:defRPr/>
                </a:pPr>
                <a:endParaRPr lang="en-US">
                  <a:latin typeface="Garamond" pitchFamily="18" charset="0"/>
                  <a:ea typeface="+mn-ea"/>
                </a:endParaRPr>
              </a:p>
            </p:txBody>
          </p:sp>
          <p:sp>
            <p:nvSpPr>
              <p:cNvPr id="59" name="Freeform 55"/>
              <p:cNvSpPr>
                <a:spLocks/>
              </p:cNvSpPr>
              <p:nvPr/>
            </p:nvSpPr>
            <p:spPr bwMode="hidden">
              <a:xfrm rot="-744944">
                <a:off x="4388" y="1456"/>
                <a:ext cx="706" cy="1013"/>
              </a:xfrm>
              <a:custGeom>
                <a:avLst/>
                <a:gdLst/>
                <a:ahLst/>
                <a:cxnLst>
                  <a:cxn ang="0">
                    <a:pos x="184" y="48"/>
                  </a:cxn>
                  <a:cxn ang="0">
                    <a:pos x="664" y="192"/>
                  </a:cxn>
                  <a:cxn ang="0">
                    <a:pos x="1288" y="1200"/>
                  </a:cxn>
                  <a:cxn ang="0">
                    <a:pos x="1432" y="1968"/>
                  </a:cxn>
                  <a:cxn ang="0">
                    <a:pos x="1384" y="1920"/>
                  </a:cxn>
                  <a:cxn ang="0">
                    <a:pos x="1000" y="1200"/>
                  </a:cxn>
                  <a:cxn ang="0">
                    <a:pos x="616" y="576"/>
                  </a:cxn>
                  <a:cxn ang="0">
                    <a:pos x="280" y="240"/>
                  </a:cxn>
                  <a:cxn ang="0">
                    <a:pos x="232" y="288"/>
                  </a:cxn>
                  <a:cxn ang="0">
                    <a:pos x="472" y="528"/>
                  </a:cxn>
                  <a:cxn ang="0">
                    <a:pos x="760" y="960"/>
                  </a:cxn>
                  <a:cxn ang="0">
                    <a:pos x="1144" y="1632"/>
                  </a:cxn>
                  <a:cxn ang="0">
                    <a:pos x="1384" y="2016"/>
                  </a:cxn>
                  <a:cxn ang="0">
                    <a:pos x="1336" y="2016"/>
                  </a:cxn>
                  <a:cxn ang="0">
                    <a:pos x="1096" y="1824"/>
                  </a:cxn>
                  <a:cxn ang="0">
                    <a:pos x="568" y="1296"/>
                  </a:cxn>
                  <a:cxn ang="0">
                    <a:pos x="88" y="576"/>
                  </a:cxn>
                  <a:cxn ang="0">
                    <a:pos x="40" y="192"/>
                  </a:cxn>
                  <a:cxn ang="0">
                    <a:pos x="184" y="48"/>
                  </a:cxn>
                </a:cxnLst>
                <a:rect l="0" t="0" r="r" b="b"/>
                <a:pathLst>
                  <a:path w="1456" h="2088">
                    <a:moveTo>
                      <a:pt x="184" y="48"/>
                    </a:moveTo>
                    <a:cubicBezTo>
                      <a:pt x="288" y="48"/>
                      <a:pt x="480" y="0"/>
                      <a:pt x="664" y="192"/>
                    </a:cubicBezTo>
                    <a:cubicBezTo>
                      <a:pt x="848" y="384"/>
                      <a:pt x="1160" y="904"/>
                      <a:pt x="1288" y="1200"/>
                    </a:cubicBezTo>
                    <a:cubicBezTo>
                      <a:pt x="1416" y="1496"/>
                      <a:pt x="1416" y="1848"/>
                      <a:pt x="1432" y="1968"/>
                    </a:cubicBezTo>
                    <a:cubicBezTo>
                      <a:pt x="1448" y="2088"/>
                      <a:pt x="1456" y="2048"/>
                      <a:pt x="1384" y="1920"/>
                    </a:cubicBezTo>
                    <a:cubicBezTo>
                      <a:pt x="1312" y="1792"/>
                      <a:pt x="1128" y="1424"/>
                      <a:pt x="1000" y="1200"/>
                    </a:cubicBezTo>
                    <a:cubicBezTo>
                      <a:pt x="872" y="976"/>
                      <a:pt x="736" y="736"/>
                      <a:pt x="616" y="576"/>
                    </a:cubicBezTo>
                    <a:cubicBezTo>
                      <a:pt x="496" y="416"/>
                      <a:pt x="344" y="288"/>
                      <a:pt x="280" y="240"/>
                    </a:cubicBezTo>
                    <a:cubicBezTo>
                      <a:pt x="216" y="192"/>
                      <a:pt x="200" y="240"/>
                      <a:pt x="232" y="288"/>
                    </a:cubicBezTo>
                    <a:cubicBezTo>
                      <a:pt x="264" y="336"/>
                      <a:pt x="384" y="416"/>
                      <a:pt x="472" y="528"/>
                    </a:cubicBezTo>
                    <a:cubicBezTo>
                      <a:pt x="560" y="640"/>
                      <a:pt x="648" y="776"/>
                      <a:pt x="760" y="960"/>
                    </a:cubicBezTo>
                    <a:cubicBezTo>
                      <a:pt x="872" y="1144"/>
                      <a:pt x="1040" y="1456"/>
                      <a:pt x="1144" y="1632"/>
                    </a:cubicBezTo>
                    <a:cubicBezTo>
                      <a:pt x="1248" y="1808"/>
                      <a:pt x="1352" y="1952"/>
                      <a:pt x="1384" y="2016"/>
                    </a:cubicBezTo>
                    <a:cubicBezTo>
                      <a:pt x="1416" y="2080"/>
                      <a:pt x="1384" y="2048"/>
                      <a:pt x="1336" y="2016"/>
                    </a:cubicBezTo>
                    <a:cubicBezTo>
                      <a:pt x="1288" y="1984"/>
                      <a:pt x="1224" y="1944"/>
                      <a:pt x="1096" y="1824"/>
                    </a:cubicBezTo>
                    <a:cubicBezTo>
                      <a:pt x="968" y="1704"/>
                      <a:pt x="736" y="1504"/>
                      <a:pt x="568" y="1296"/>
                    </a:cubicBezTo>
                    <a:cubicBezTo>
                      <a:pt x="400" y="1088"/>
                      <a:pt x="176" y="760"/>
                      <a:pt x="88" y="576"/>
                    </a:cubicBezTo>
                    <a:cubicBezTo>
                      <a:pt x="0" y="392"/>
                      <a:pt x="24" y="280"/>
                      <a:pt x="40" y="192"/>
                    </a:cubicBezTo>
                    <a:cubicBezTo>
                      <a:pt x="56" y="104"/>
                      <a:pt x="80" y="48"/>
                      <a:pt x="184" y="48"/>
                    </a:cubicBezTo>
                    <a:close/>
                  </a:path>
                </a:pathLst>
              </a:custGeom>
              <a:solidFill>
                <a:schemeClr val="accent2">
                  <a:alpha val="50000"/>
                </a:schemeClr>
              </a:solidFill>
              <a:ln w="9525">
                <a:noFill/>
                <a:round/>
                <a:headEnd/>
                <a:tailEnd/>
              </a:ln>
              <a:effectLst/>
            </p:spPr>
            <p:txBody>
              <a:bodyPr wrap="none" anchor="ctr"/>
              <a:lstStyle/>
              <a:p>
                <a:pPr>
                  <a:defRPr/>
                </a:pPr>
                <a:endParaRPr lang="en-US">
                  <a:latin typeface="Garamond" pitchFamily="18" charset="0"/>
                  <a:ea typeface="+mn-ea"/>
                </a:endParaRPr>
              </a:p>
            </p:txBody>
          </p:sp>
          <p:sp>
            <p:nvSpPr>
              <p:cNvPr id="60" name="Freeform 56"/>
              <p:cNvSpPr>
                <a:spLocks/>
              </p:cNvSpPr>
              <p:nvPr/>
            </p:nvSpPr>
            <p:spPr bwMode="hidden">
              <a:xfrm>
                <a:off x="4086" y="1694"/>
                <a:ext cx="474" cy="1164"/>
              </a:xfrm>
              <a:custGeom>
                <a:avLst/>
                <a:gdLst/>
                <a:ahLst/>
                <a:cxnLst>
                  <a:cxn ang="0">
                    <a:pos x="253" y="1432"/>
                  </a:cxn>
                  <a:cxn ang="0">
                    <a:pos x="82" y="881"/>
                  </a:cxn>
                  <a:cxn ang="0">
                    <a:pos x="12" y="296"/>
                  </a:cxn>
                  <a:cxn ang="0">
                    <a:pos x="156" y="56"/>
                  </a:cxn>
                  <a:cxn ang="0">
                    <a:pos x="444" y="56"/>
                  </a:cxn>
                  <a:cxn ang="0">
                    <a:pos x="636" y="392"/>
                  </a:cxn>
                  <a:cxn ang="0">
                    <a:pos x="876" y="1112"/>
                  </a:cxn>
                  <a:cxn ang="0">
                    <a:pos x="972" y="2024"/>
                  </a:cxn>
                  <a:cxn ang="0">
                    <a:pos x="924" y="2360"/>
                  </a:cxn>
                  <a:cxn ang="0">
                    <a:pos x="876" y="2312"/>
                  </a:cxn>
                  <a:cxn ang="0">
                    <a:pos x="828" y="1928"/>
                  </a:cxn>
                  <a:cxn ang="0">
                    <a:pos x="684" y="1304"/>
                  </a:cxn>
                  <a:cxn ang="0">
                    <a:pos x="396" y="488"/>
                  </a:cxn>
                  <a:cxn ang="0">
                    <a:pos x="300" y="344"/>
                  </a:cxn>
                  <a:cxn ang="0">
                    <a:pos x="300" y="440"/>
                  </a:cxn>
                  <a:cxn ang="0">
                    <a:pos x="540" y="1064"/>
                  </a:cxn>
                  <a:cxn ang="0">
                    <a:pos x="732" y="1784"/>
                  </a:cxn>
                  <a:cxn ang="0">
                    <a:pos x="780" y="2264"/>
                  </a:cxn>
                  <a:cxn ang="0">
                    <a:pos x="732" y="2312"/>
                  </a:cxn>
                  <a:cxn ang="0">
                    <a:pos x="496" y="1887"/>
                  </a:cxn>
                  <a:cxn ang="0">
                    <a:pos x="253" y="1432"/>
                  </a:cxn>
                </a:cxnLst>
                <a:rect l="0" t="0" r="r" b="b"/>
                <a:pathLst>
                  <a:path w="980" h="2408">
                    <a:moveTo>
                      <a:pt x="253" y="1432"/>
                    </a:moveTo>
                    <a:cubicBezTo>
                      <a:pt x="184" y="1264"/>
                      <a:pt x="122" y="1070"/>
                      <a:pt x="82" y="881"/>
                    </a:cubicBezTo>
                    <a:cubicBezTo>
                      <a:pt x="42" y="692"/>
                      <a:pt x="0" y="433"/>
                      <a:pt x="12" y="296"/>
                    </a:cubicBezTo>
                    <a:cubicBezTo>
                      <a:pt x="24" y="159"/>
                      <a:pt x="84" y="96"/>
                      <a:pt x="156" y="56"/>
                    </a:cubicBezTo>
                    <a:cubicBezTo>
                      <a:pt x="228" y="16"/>
                      <a:pt x="364" y="0"/>
                      <a:pt x="444" y="56"/>
                    </a:cubicBezTo>
                    <a:cubicBezTo>
                      <a:pt x="524" y="112"/>
                      <a:pt x="564" y="216"/>
                      <a:pt x="636" y="392"/>
                    </a:cubicBezTo>
                    <a:cubicBezTo>
                      <a:pt x="708" y="568"/>
                      <a:pt x="820" y="840"/>
                      <a:pt x="876" y="1112"/>
                    </a:cubicBezTo>
                    <a:cubicBezTo>
                      <a:pt x="932" y="1384"/>
                      <a:pt x="964" y="1816"/>
                      <a:pt x="972" y="2024"/>
                    </a:cubicBezTo>
                    <a:cubicBezTo>
                      <a:pt x="980" y="2232"/>
                      <a:pt x="940" y="2312"/>
                      <a:pt x="924" y="2360"/>
                    </a:cubicBezTo>
                    <a:cubicBezTo>
                      <a:pt x="908" y="2408"/>
                      <a:pt x="892" y="2384"/>
                      <a:pt x="876" y="2312"/>
                    </a:cubicBezTo>
                    <a:cubicBezTo>
                      <a:pt x="860" y="2240"/>
                      <a:pt x="860" y="2096"/>
                      <a:pt x="828" y="1928"/>
                    </a:cubicBezTo>
                    <a:cubicBezTo>
                      <a:pt x="796" y="1760"/>
                      <a:pt x="756" y="1544"/>
                      <a:pt x="684" y="1304"/>
                    </a:cubicBezTo>
                    <a:cubicBezTo>
                      <a:pt x="612" y="1064"/>
                      <a:pt x="460" y="648"/>
                      <a:pt x="396" y="488"/>
                    </a:cubicBezTo>
                    <a:cubicBezTo>
                      <a:pt x="332" y="328"/>
                      <a:pt x="316" y="352"/>
                      <a:pt x="300" y="344"/>
                    </a:cubicBezTo>
                    <a:cubicBezTo>
                      <a:pt x="284" y="336"/>
                      <a:pt x="260" y="320"/>
                      <a:pt x="300" y="440"/>
                    </a:cubicBezTo>
                    <a:cubicBezTo>
                      <a:pt x="340" y="560"/>
                      <a:pt x="468" y="840"/>
                      <a:pt x="540" y="1064"/>
                    </a:cubicBezTo>
                    <a:cubicBezTo>
                      <a:pt x="612" y="1288"/>
                      <a:pt x="692" y="1584"/>
                      <a:pt x="732" y="1784"/>
                    </a:cubicBezTo>
                    <a:cubicBezTo>
                      <a:pt x="772" y="1984"/>
                      <a:pt x="780" y="2176"/>
                      <a:pt x="780" y="2264"/>
                    </a:cubicBezTo>
                    <a:cubicBezTo>
                      <a:pt x="780" y="2352"/>
                      <a:pt x="779" y="2375"/>
                      <a:pt x="732" y="2312"/>
                    </a:cubicBezTo>
                    <a:cubicBezTo>
                      <a:pt x="685" y="2249"/>
                      <a:pt x="576" y="2034"/>
                      <a:pt x="496" y="1887"/>
                    </a:cubicBezTo>
                    <a:cubicBezTo>
                      <a:pt x="416" y="1740"/>
                      <a:pt x="304" y="1527"/>
                      <a:pt x="253" y="1432"/>
                    </a:cubicBezTo>
                    <a:close/>
                  </a:path>
                </a:pathLst>
              </a:custGeom>
              <a:solidFill>
                <a:schemeClr val="accent2">
                  <a:alpha val="50000"/>
                </a:schemeClr>
              </a:solidFill>
              <a:ln w="9525" cap="flat" cmpd="sng">
                <a:noFill/>
                <a:prstDash val="solid"/>
                <a:round/>
                <a:headEnd type="none" w="med" len="med"/>
                <a:tailEnd type="none" w="med" len="med"/>
              </a:ln>
              <a:effectLst/>
            </p:spPr>
            <p:txBody>
              <a:bodyPr wrap="none" anchor="ctr"/>
              <a:lstStyle/>
              <a:p>
                <a:pPr>
                  <a:defRPr/>
                </a:pPr>
                <a:endParaRPr lang="en-US">
                  <a:latin typeface="Garamond" pitchFamily="18" charset="0"/>
                  <a:ea typeface="+mn-ea"/>
                </a:endParaRPr>
              </a:p>
            </p:txBody>
          </p:sp>
        </p:grpSp>
        <p:grpSp>
          <p:nvGrpSpPr>
            <p:cNvPr id="24" name="Group 57"/>
            <p:cNvGrpSpPr>
              <a:grpSpLocks/>
            </p:cNvGrpSpPr>
            <p:nvPr/>
          </p:nvGrpSpPr>
          <p:grpSpPr bwMode="auto">
            <a:xfrm>
              <a:off x="1480" y="3480"/>
              <a:ext cx="931" cy="765"/>
              <a:chOff x="3387" y="1456"/>
              <a:chExt cx="1707" cy="1402"/>
            </a:xfrm>
          </p:grpSpPr>
          <p:sp>
            <p:nvSpPr>
              <p:cNvPr id="55" name="Freeform 58"/>
              <p:cNvSpPr>
                <a:spLocks/>
              </p:cNvSpPr>
              <p:nvPr/>
            </p:nvSpPr>
            <p:spPr bwMode="hidden">
              <a:xfrm rot="21428822" flipH="1">
                <a:off x="3387" y="1658"/>
                <a:ext cx="706" cy="1013"/>
              </a:xfrm>
              <a:custGeom>
                <a:avLst/>
                <a:gdLst/>
                <a:ahLst/>
                <a:cxnLst>
                  <a:cxn ang="0">
                    <a:pos x="184" y="48"/>
                  </a:cxn>
                  <a:cxn ang="0">
                    <a:pos x="664" y="192"/>
                  </a:cxn>
                  <a:cxn ang="0">
                    <a:pos x="1288" y="1200"/>
                  </a:cxn>
                  <a:cxn ang="0">
                    <a:pos x="1432" y="1968"/>
                  </a:cxn>
                  <a:cxn ang="0">
                    <a:pos x="1384" y="1920"/>
                  </a:cxn>
                  <a:cxn ang="0">
                    <a:pos x="1000" y="1200"/>
                  </a:cxn>
                  <a:cxn ang="0">
                    <a:pos x="616" y="576"/>
                  </a:cxn>
                  <a:cxn ang="0">
                    <a:pos x="280" y="240"/>
                  </a:cxn>
                  <a:cxn ang="0">
                    <a:pos x="232" y="288"/>
                  </a:cxn>
                  <a:cxn ang="0">
                    <a:pos x="472" y="528"/>
                  </a:cxn>
                  <a:cxn ang="0">
                    <a:pos x="760" y="960"/>
                  </a:cxn>
                  <a:cxn ang="0">
                    <a:pos x="1144" y="1632"/>
                  </a:cxn>
                  <a:cxn ang="0">
                    <a:pos x="1384" y="2016"/>
                  </a:cxn>
                  <a:cxn ang="0">
                    <a:pos x="1336" y="2016"/>
                  </a:cxn>
                  <a:cxn ang="0">
                    <a:pos x="1096" y="1824"/>
                  </a:cxn>
                  <a:cxn ang="0">
                    <a:pos x="568" y="1296"/>
                  </a:cxn>
                  <a:cxn ang="0">
                    <a:pos x="88" y="576"/>
                  </a:cxn>
                  <a:cxn ang="0">
                    <a:pos x="40" y="192"/>
                  </a:cxn>
                  <a:cxn ang="0">
                    <a:pos x="184" y="48"/>
                  </a:cxn>
                </a:cxnLst>
                <a:rect l="0" t="0" r="r" b="b"/>
                <a:pathLst>
                  <a:path w="1456" h="2088">
                    <a:moveTo>
                      <a:pt x="184" y="48"/>
                    </a:moveTo>
                    <a:cubicBezTo>
                      <a:pt x="288" y="48"/>
                      <a:pt x="480" y="0"/>
                      <a:pt x="664" y="192"/>
                    </a:cubicBezTo>
                    <a:cubicBezTo>
                      <a:pt x="848" y="384"/>
                      <a:pt x="1160" y="904"/>
                      <a:pt x="1288" y="1200"/>
                    </a:cubicBezTo>
                    <a:cubicBezTo>
                      <a:pt x="1416" y="1496"/>
                      <a:pt x="1416" y="1848"/>
                      <a:pt x="1432" y="1968"/>
                    </a:cubicBezTo>
                    <a:cubicBezTo>
                      <a:pt x="1448" y="2088"/>
                      <a:pt x="1456" y="2048"/>
                      <a:pt x="1384" y="1920"/>
                    </a:cubicBezTo>
                    <a:cubicBezTo>
                      <a:pt x="1312" y="1792"/>
                      <a:pt x="1128" y="1424"/>
                      <a:pt x="1000" y="1200"/>
                    </a:cubicBezTo>
                    <a:cubicBezTo>
                      <a:pt x="872" y="976"/>
                      <a:pt x="736" y="736"/>
                      <a:pt x="616" y="576"/>
                    </a:cubicBezTo>
                    <a:cubicBezTo>
                      <a:pt x="496" y="416"/>
                      <a:pt x="344" y="288"/>
                      <a:pt x="280" y="240"/>
                    </a:cubicBezTo>
                    <a:cubicBezTo>
                      <a:pt x="216" y="192"/>
                      <a:pt x="200" y="240"/>
                      <a:pt x="232" y="288"/>
                    </a:cubicBezTo>
                    <a:cubicBezTo>
                      <a:pt x="264" y="336"/>
                      <a:pt x="384" y="416"/>
                      <a:pt x="472" y="528"/>
                    </a:cubicBezTo>
                    <a:cubicBezTo>
                      <a:pt x="560" y="640"/>
                      <a:pt x="648" y="776"/>
                      <a:pt x="760" y="960"/>
                    </a:cubicBezTo>
                    <a:cubicBezTo>
                      <a:pt x="872" y="1144"/>
                      <a:pt x="1040" y="1456"/>
                      <a:pt x="1144" y="1632"/>
                    </a:cubicBezTo>
                    <a:cubicBezTo>
                      <a:pt x="1248" y="1808"/>
                      <a:pt x="1352" y="1952"/>
                      <a:pt x="1384" y="2016"/>
                    </a:cubicBezTo>
                    <a:cubicBezTo>
                      <a:pt x="1416" y="2080"/>
                      <a:pt x="1384" y="2048"/>
                      <a:pt x="1336" y="2016"/>
                    </a:cubicBezTo>
                    <a:cubicBezTo>
                      <a:pt x="1288" y="1984"/>
                      <a:pt x="1224" y="1944"/>
                      <a:pt x="1096" y="1824"/>
                    </a:cubicBezTo>
                    <a:cubicBezTo>
                      <a:pt x="968" y="1704"/>
                      <a:pt x="736" y="1504"/>
                      <a:pt x="568" y="1296"/>
                    </a:cubicBezTo>
                    <a:cubicBezTo>
                      <a:pt x="400" y="1088"/>
                      <a:pt x="176" y="760"/>
                      <a:pt x="88" y="576"/>
                    </a:cubicBezTo>
                    <a:cubicBezTo>
                      <a:pt x="0" y="392"/>
                      <a:pt x="24" y="280"/>
                      <a:pt x="40" y="192"/>
                    </a:cubicBezTo>
                    <a:cubicBezTo>
                      <a:pt x="56" y="104"/>
                      <a:pt x="80" y="48"/>
                      <a:pt x="184" y="48"/>
                    </a:cubicBezTo>
                    <a:close/>
                  </a:path>
                </a:pathLst>
              </a:custGeom>
              <a:solidFill>
                <a:schemeClr val="accent2">
                  <a:alpha val="50000"/>
                </a:schemeClr>
              </a:solidFill>
              <a:ln w="9525">
                <a:noFill/>
                <a:round/>
                <a:headEnd/>
                <a:tailEnd/>
              </a:ln>
              <a:effectLst/>
            </p:spPr>
            <p:txBody>
              <a:bodyPr wrap="none" anchor="ctr"/>
              <a:lstStyle/>
              <a:p>
                <a:pPr>
                  <a:defRPr/>
                </a:pPr>
                <a:endParaRPr lang="en-US">
                  <a:latin typeface="Garamond" pitchFamily="18" charset="0"/>
                  <a:ea typeface="+mn-ea"/>
                </a:endParaRPr>
              </a:p>
            </p:txBody>
          </p:sp>
          <p:sp>
            <p:nvSpPr>
              <p:cNvPr id="56" name="Freeform 59"/>
              <p:cNvSpPr>
                <a:spLocks/>
              </p:cNvSpPr>
              <p:nvPr/>
            </p:nvSpPr>
            <p:spPr bwMode="hidden">
              <a:xfrm rot="-744944">
                <a:off x="4388" y="1456"/>
                <a:ext cx="706" cy="1013"/>
              </a:xfrm>
              <a:custGeom>
                <a:avLst/>
                <a:gdLst/>
                <a:ahLst/>
                <a:cxnLst>
                  <a:cxn ang="0">
                    <a:pos x="184" y="48"/>
                  </a:cxn>
                  <a:cxn ang="0">
                    <a:pos x="664" y="192"/>
                  </a:cxn>
                  <a:cxn ang="0">
                    <a:pos x="1288" y="1200"/>
                  </a:cxn>
                  <a:cxn ang="0">
                    <a:pos x="1432" y="1968"/>
                  </a:cxn>
                  <a:cxn ang="0">
                    <a:pos x="1384" y="1920"/>
                  </a:cxn>
                  <a:cxn ang="0">
                    <a:pos x="1000" y="1200"/>
                  </a:cxn>
                  <a:cxn ang="0">
                    <a:pos x="616" y="576"/>
                  </a:cxn>
                  <a:cxn ang="0">
                    <a:pos x="280" y="240"/>
                  </a:cxn>
                  <a:cxn ang="0">
                    <a:pos x="232" y="288"/>
                  </a:cxn>
                  <a:cxn ang="0">
                    <a:pos x="472" y="528"/>
                  </a:cxn>
                  <a:cxn ang="0">
                    <a:pos x="760" y="960"/>
                  </a:cxn>
                  <a:cxn ang="0">
                    <a:pos x="1144" y="1632"/>
                  </a:cxn>
                  <a:cxn ang="0">
                    <a:pos x="1384" y="2016"/>
                  </a:cxn>
                  <a:cxn ang="0">
                    <a:pos x="1336" y="2016"/>
                  </a:cxn>
                  <a:cxn ang="0">
                    <a:pos x="1096" y="1824"/>
                  </a:cxn>
                  <a:cxn ang="0">
                    <a:pos x="568" y="1296"/>
                  </a:cxn>
                  <a:cxn ang="0">
                    <a:pos x="88" y="576"/>
                  </a:cxn>
                  <a:cxn ang="0">
                    <a:pos x="40" y="192"/>
                  </a:cxn>
                  <a:cxn ang="0">
                    <a:pos x="184" y="48"/>
                  </a:cxn>
                </a:cxnLst>
                <a:rect l="0" t="0" r="r" b="b"/>
                <a:pathLst>
                  <a:path w="1456" h="2088">
                    <a:moveTo>
                      <a:pt x="184" y="48"/>
                    </a:moveTo>
                    <a:cubicBezTo>
                      <a:pt x="288" y="48"/>
                      <a:pt x="480" y="0"/>
                      <a:pt x="664" y="192"/>
                    </a:cubicBezTo>
                    <a:cubicBezTo>
                      <a:pt x="848" y="384"/>
                      <a:pt x="1160" y="904"/>
                      <a:pt x="1288" y="1200"/>
                    </a:cubicBezTo>
                    <a:cubicBezTo>
                      <a:pt x="1416" y="1496"/>
                      <a:pt x="1416" y="1848"/>
                      <a:pt x="1432" y="1968"/>
                    </a:cubicBezTo>
                    <a:cubicBezTo>
                      <a:pt x="1448" y="2088"/>
                      <a:pt x="1456" y="2048"/>
                      <a:pt x="1384" y="1920"/>
                    </a:cubicBezTo>
                    <a:cubicBezTo>
                      <a:pt x="1312" y="1792"/>
                      <a:pt x="1128" y="1424"/>
                      <a:pt x="1000" y="1200"/>
                    </a:cubicBezTo>
                    <a:cubicBezTo>
                      <a:pt x="872" y="976"/>
                      <a:pt x="736" y="736"/>
                      <a:pt x="616" y="576"/>
                    </a:cubicBezTo>
                    <a:cubicBezTo>
                      <a:pt x="496" y="416"/>
                      <a:pt x="344" y="288"/>
                      <a:pt x="280" y="240"/>
                    </a:cubicBezTo>
                    <a:cubicBezTo>
                      <a:pt x="216" y="192"/>
                      <a:pt x="200" y="240"/>
                      <a:pt x="232" y="288"/>
                    </a:cubicBezTo>
                    <a:cubicBezTo>
                      <a:pt x="264" y="336"/>
                      <a:pt x="384" y="416"/>
                      <a:pt x="472" y="528"/>
                    </a:cubicBezTo>
                    <a:cubicBezTo>
                      <a:pt x="560" y="640"/>
                      <a:pt x="648" y="776"/>
                      <a:pt x="760" y="960"/>
                    </a:cubicBezTo>
                    <a:cubicBezTo>
                      <a:pt x="872" y="1144"/>
                      <a:pt x="1040" y="1456"/>
                      <a:pt x="1144" y="1632"/>
                    </a:cubicBezTo>
                    <a:cubicBezTo>
                      <a:pt x="1248" y="1808"/>
                      <a:pt x="1352" y="1952"/>
                      <a:pt x="1384" y="2016"/>
                    </a:cubicBezTo>
                    <a:cubicBezTo>
                      <a:pt x="1416" y="2080"/>
                      <a:pt x="1384" y="2048"/>
                      <a:pt x="1336" y="2016"/>
                    </a:cubicBezTo>
                    <a:cubicBezTo>
                      <a:pt x="1288" y="1984"/>
                      <a:pt x="1224" y="1944"/>
                      <a:pt x="1096" y="1824"/>
                    </a:cubicBezTo>
                    <a:cubicBezTo>
                      <a:pt x="968" y="1704"/>
                      <a:pt x="736" y="1504"/>
                      <a:pt x="568" y="1296"/>
                    </a:cubicBezTo>
                    <a:cubicBezTo>
                      <a:pt x="400" y="1088"/>
                      <a:pt x="176" y="760"/>
                      <a:pt x="88" y="576"/>
                    </a:cubicBezTo>
                    <a:cubicBezTo>
                      <a:pt x="0" y="392"/>
                      <a:pt x="24" y="280"/>
                      <a:pt x="40" y="192"/>
                    </a:cubicBezTo>
                    <a:cubicBezTo>
                      <a:pt x="56" y="104"/>
                      <a:pt x="80" y="48"/>
                      <a:pt x="184" y="48"/>
                    </a:cubicBezTo>
                    <a:close/>
                  </a:path>
                </a:pathLst>
              </a:custGeom>
              <a:solidFill>
                <a:schemeClr val="accent2">
                  <a:alpha val="50000"/>
                </a:schemeClr>
              </a:solidFill>
              <a:ln w="9525">
                <a:noFill/>
                <a:round/>
                <a:headEnd/>
                <a:tailEnd/>
              </a:ln>
              <a:effectLst/>
            </p:spPr>
            <p:txBody>
              <a:bodyPr wrap="none" anchor="ctr"/>
              <a:lstStyle/>
              <a:p>
                <a:pPr>
                  <a:defRPr/>
                </a:pPr>
                <a:endParaRPr lang="en-US">
                  <a:latin typeface="Garamond" pitchFamily="18" charset="0"/>
                  <a:ea typeface="+mn-ea"/>
                </a:endParaRPr>
              </a:p>
            </p:txBody>
          </p:sp>
          <p:sp>
            <p:nvSpPr>
              <p:cNvPr id="57" name="Freeform 60"/>
              <p:cNvSpPr>
                <a:spLocks/>
              </p:cNvSpPr>
              <p:nvPr/>
            </p:nvSpPr>
            <p:spPr bwMode="hidden">
              <a:xfrm>
                <a:off x="4086" y="1694"/>
                <a:ext cx="475" cy="1164"/>
              </a:xfrm>
              <a:custGeom>
                <a:avLst/>
                <a:gdLst/>
                <a:ahLst/>
                <a:cxnLst>
                  <a:cxn ang="0">
                    <a:pos x="253" y="1432"/>
                  </a:cxn>
                  <a:cxn ang="0">
                    <a:pos x="82" y="881"/>
                  </a:cxn>
                  <a:cxn ang="0">
                    <a:pos x="12" y="296"/>
                  </a:cxn>
                  <a:cxn ang="0">
                    <a:pos x="156" y="56"/>
                  </a:cxn>
                  <a:cxn ang="0">
                    <a:pos x="444" y="56"/>
                  </a:cxn>
                  <a:cxn ang="0">
                    <a:pos x="636" y="392"/>
                  </a:cxn>
                  <a:cxn ang="0">
                    <a:pos x="876" y="1112"/>
                  </a:cxn>
                  <a:cxn ang="0">
                    <a:pos x="972" y="2024"/>
                  </a:cxn>
                  <a:cxn ang="0">
                    <a:pos x="924" y="2360"/>
                  </a:cxn>
                  <a:cxn ang="0">
                    <a:pos x="876" y="2312"/>
                  </a:cxn>
                  <a:cxn ang="0">
                    <a:pos x="828" y="1928"/>
                  </a:cxn>
                  <a:cxn ang="0">
                    <a:pos x="684" y="1304"/>
                  </a:cxn>
                  <a:cxn ang="0">
                    <a:pos x="396" y="488"/>
                  </a:cxn>
                  <a:cxn ang="0">
                    <a:pos x="300" y="344"/>
                  </a:cxn>
                  <a:cxn ang="0">
                    <a:pos x="300" y="440"/>
                  </a:cxn>
                  <a:cxn ang="0">
                    <a:pos x="540" y="1064"/>
                  </a:cxn>
                  <a:cxn ang="0">
                    <a:pos x="732" y="1784"/>
                  </a:cxn>
                  <a:cxn ang="0">
                    <a:pos x="780" y="2264"/>
                  </a:cxn>
                  <a:cxn ang="0">
                    <a:pos x="732" y="2312"/>
                  </a:cxn>
                  <a:cxn ang="0">
                    <a:pos x="496" y="1887"/>
                  </a:cxn>
                  <a:cxn ang="0">
                    <a:pos x="253" y="1432"/>
                  </a:cxn>
                </a:cxnLst>
                <a:rect l="0" t="0" r="r" b="b"/>
                <a:pathLst>
                  <a:path w="980" h="2408">
                    <a:moveTo>
                      <a:pt x="253" y="1432"/>
                    </a:moveTo>
                    <a:cubicBezTo>
                      <a:pt x="184" y="1264"/>
                      <a:pt x="122" y="1070"/>
                      <a:pt x="82" y="881"/>
                    </a:cubicBezTo>
                    <a:cubicBezTo>
                      <a:pt x="42" y="692"/>
                      <a:pt x="0" y="433"/>
                      <a:pt x="12" y="296"/>
                    </a:cubicBezTo>
                    <a:cubicBezTo>
                      <a:pt x="24" y="159"/>
                      <a:pt x="84" y="96"/>
                      <a:pt x="156" y="56"/>
                    </a:cubicBezTo>
                    <a:cubicBezTo>
                      <a:pt x="228" y="16"/>
                      <a:pt x="364" y="0"/>
                      <a:pt x="444" y="56"/>
                    </a:cubicBezTo>
                    <a:cubicBezTo>
                      <a:pt x="524" y="112"/>
                      <a:pt x="564" y="216"/>
                      <a:pt x="636" y="392"/>
                    </a:cubicBezTo>
                    <a:cubicBezTo>
                      <a:pt x="708" y="568"/>
                      <a:pt x="820" y="840"/>
                      <a:pt x="876" y="1112"/>
                    </a:cubicBezTo>
                    <a:cubicBezTo>
                      <a:pt x="932" y="1384"/>
                      <a:pt x="964" y="1816"/>
                      <a:pt x="972" y="2024"/>
                    </a:cubicBezTo>
                    <a:cubicBezTo>
                      <a:pt x="980" y="2232"/>
                      <a:pt x="940" y="2312"/>
                      <a:pt x="924" y="2360"/>
                    </a:cubicBezTo>
                    <a:cubicBezTo>
                      <a:pt x="908" y="2408"/>
                      <a:pt x="892" y="2384"/>
                      <a:pt x="876" y="2312"/>
                    </a:cubicBezTo>
                    <a:cubicBezTo>
                      <a:pt x="860" y="2240"/>
                      <a:pt x="860" y="2096"/>
                      <a:pt x="828" y="1928"/>
                    </a:cubicBezTo>
                    <a:cubicBezTo>
                      <a:pt x="796" y="1760"/>
                      <a:pt x="756" y="1544"/>
                      <a:pt x="684" y="1304"/>
                    </a:cubicBezTo>
                    <a:cubicBezTo>
                      <a:pt x="612" y="1064"/>
                      <a:pt x="460" y="648"/>
                      <a:pt x="396" y="488"/>
                    </a:cubicBezTo>
                    <a:cubicBezTo>
                      <a:pt x="332" y="328"/>
                      <a:pt x="316" y="352"/>
                      <a:pt x="300" y="344"/>
                    </a:cubicBezTo>
                    <a:cubicBezTo>
                      <a:pt x="284" y="336"/>
                      <a:pt x="260" y="320"/>
                      <a:pt x="300" y="440"/>
                    </a:cubicBezTo>
                    <a:cubicBezTo>
                      <a:pt x="340" y="560"/>
                      <a:pt x="468" y="840"/>
                      <a:pt x="540" y="1064"/>
                    </a:cubicBezTo>
                    <a:cubicBezTo>
                      <a:pt x="612" y="1288"/>
                      <a:pt x="692" y="1584"/>
                      <a:pt x="732" y="1784"/>
                    </a:cubicBezTo>
                    <a:cubicBezTo>
                      <a:pt x="772" y="1984"/>
                      <a:pt x="780" y="2176"/>
                      <a:pt x="780" y="2264"/>
                    </a:cubicBezTo>
                    <a:cubicBezTo>
                      <a:pt x="780" y="2352"/>
                      <a:pt x="779" y="2375"/>
                      <a:pt x="732" y="2312"/>
                    </a:cubicBezTo>
                    <a:cubicBezTo>
                      <a:pt x="685" y="2249"/>
                      <a:pt x="576" y="2034"/>
                      <a:pt x="496" y="1887"/>
                    </a:cubicBezTo>
                    <a:cubicBezTo>
                      <a:pt x="416" y="1740"/>
                      <a:pt x="304" y="1527"/>
                      <a:pt x="253" y="1432"/>
                    </a:cubicBezTo>
                    <a:close/>
                  </a:path>
                </a:pathLst>
              </a:custGeom>
              <a:solidFill>
                <a:schemeClr val="accent2">
                  <a:alpha val="50000"/>
                </a:schemeClr>
              </a:solidFill>
              <a:ln w="9525" cap="flat" cmpd="sng">
                <a:noFill/>
                <a:prstDash val="solid"/>
                <a:round/>
                <a:headEnd type="none" w="med" len="med"/>
                <a:tailEnd type="none" w="med" len="med"/>
              </a:ln>
              <a:effectLst/>
            </p:spPr>
            <p:txBody>
              <a:bodyPr wrap="none" anchor="ctr"/>
              <a:lstStyle/>
              <a:p>
                <a:pPr>
                  <a:defRPr/>
                </a:pPr>
                <a:endParaRPr lang="en-US">
                  <a:latin typeface="Garamond" pitchFamily="18" charset="0"/>
                  <a:ea typeface="+mn-ea"/>
                </a:endParaRPr>
              </a:p>
            </p:txBody>
          </p:sp>
        </p:grpSp>
        <p:sp>
          <p:nvSpPr>
            <p:cNvPr id="25" name="Freeform 61"/>
            <p:cNvSpPr>
              <a:spLocks/>
            </p:cNvSpPr>
            <p:nvPr/>
          </p:nvSpPr>
          <p:spPr bwMode="hidden">
            <a:xfrm rot="-744944">
              <a:off x="818" y="3141"/>
              <a:ext cx="527" cy="756"/>
            </a:xfrm>
            <a:custGeom>
              <a:avLst/>
              <a:gdLst/>
              <a:ahLst/>
              <a:cxnLst>
                <a:cxn ang="0">
                  <a:pos x="184" y="48"/>
                </a:cxn>
                <a:cxn ang="0">
                  <a:pos x="664" y="192"/>
                </a:cxn>
                <a:cxn ang="0">
                  <a:pos x="1288" y="1200"/>
                </a:cxn>
                <a:cxn ang="0">
                  <a:pos x="1432" y="1968"/>
                </a:cxn>
                <a:cxn ang="0">
                  <a:pos x="1384" y="1920"/>
                </a:cxn>
                <a:cxn ang="0">
                  <a:pos x="1000" y="1200"/>
                </a:cxn>
                <a:cxn ang="0">
                  <a:pos x="616" y="576"/>
                </a:cxn>
                <a:cxn ang="0">
                  <a:pos x="280" y="240"/>
                </a:cxn>
                <a:cxn ang="0">
                  <a:pos x="232" y="288"/>
                </a:cxn>
                <a:cxn ang="0">
                  <a:pos x="472" y="528"/>
                </a:cxn>
                <a:cxn ang="0">
                  <a:pos x="760" y="960"/>
                </a:cxn>
                <a:cxn ang="0">
                  <a:pos x="1144" y="1632"/>
                </a:cxn>
                <a:cxn ang="0">
                  <a:pos x="1384" y="2016"/>
                </a:cxn>
                <a:cxn ang="0">
                  <a:pos x="1336" y="2016"/>
                </a:cxn>
                <a:cxn ang="0">
                  <a:pos x="1096" y="1824"/>
                </a:cxn>
                <a:cxn ang="0">
                  <a:pos x="568" y="1296"/>
                </a:cxn>
                <a:cxn ang="0">
                  <a:pos x="88" y="576"/>
                </a:cxn>
                <a:cxn ang="0">
                  <a:pos x="40" y="192"/>
                </a:cxn>
                <a:cxn ang="0">
                  <a:pos x="184" y="48"/>
                </a:cxn>
              </a:cxnLst>
              <a:rect l="0" t="0" r="r" b="b"/>
              <a:pathLst>
                <a:path w="1456" h="2088">
                  <a:moveTo>
                    <a:pt x="184" y="48"/>
                  </a:moveTo>
                  <a:cubicBezTo>
                    <a:pt x="288" y="48"/>
                    <a:pt x="480" y="0"/>
                    <a:pt x="664" y="192"/>
                  </a:cubicBezTo>
                  <a:cubicBezTo>
                    <a:pt x="848" y="384"/>
                    <a:pt x="1160" y="904"/>
                    <a:pt x="1288" y="1200"/>
                  </a:cubicBezTo>
                  <a:cubicBezTo>
                    <a:pt x="1416" y="1496"/>
                    <a:pt x="1416" y="1848"/>
                    <a:pt x="1432" y="1968"/>
                  </a:cubicBezTo>
                  <a:cubicBezTo>
                    <a:pt x="1448" y="2088"/>
                    <a:pt x="1456" y="2048"/>
                    <a:pt x="1384" y="1920"/>
                  </a:cubicBezTo>
                  <a:cubicBezTo>
                    <a:pt x="1312" y="1792"/>
                    <a:pt x="1128" y="1424"/>
                    <a:pt x="1000" y="1200"/>
                  </a:cubicBezTo>
                  <a:cubicBezTo>
                    <a:pt x="872" y="976"/>
                    <a:pt x="736" y="736"/>
                    <a:pt x="616" y="576"/>
                  </a:cubicBezTo>
                  <a:cubicBezTo>
                    <a:pt x="496" y="416"/>
                    <a:pt x="344" y="288"/>
                    <a:pt x="280" y="240"/>
                  </a:cubicBezTo>
                  <a:cubicBezTo>
                    <a:pt x="216" y="192"/>
                    <a:pt x="200" y="240"/>
                    <a:pt x="232" y="288"/>
                  </a:cubicBezTo>
                  <a:cubicBezTo>
                    <a:pt x="264" y="336"/>
                    <a:pt x="384" y="416"/>
                    <a:pt x="472" y="528"/>
                  </a:cubicBezTo>
                  <a:cubicBezTo>
                    <a:pt x="560" y="640"/>
                    <a:pt x="648" y="776"/>
                    <a:pt x="760" y="960"/>
                  </a:cubicBezTo>
                  <a:cubicBezTo>
                    <a:pt x="872" y="1144"/>
                    <a:pt x="1040" y="1456"/>
                    <a:pt x="1144" y="1632"/>
                  </a:cubicBezTo>
                  <a:cubicBezTo>
                    <a:pt x="1248" y="1808"/>
                    <a:pt x="1352" y="1952"/>
                    <a:pt x="1384" y="2016"/>
                  </a:cubicBezTo>
                  <a:cubicBezTo>
                    <a:pt x="1416" y="2080"/>
                    <a:pt x="1384" y="2048"/>
                    <a:pt x="1336" y="2016"/>
                  </a:cubicBezTo>
                  <a:cubicBezTo>
                    <a:pt x="1288" y="1984"/>
                    <a:pt x="1224" y="1944"/>
                    <a:pt x="1096" y="1824"/>
                  </a:cubicBezTo>
                  <a:cubicBezTo>
                    <a:pt x="968" y="1704"/>
                    <a:pt x="736" y="1504"/>
                    <a:pt x="568" y="1296"/>
                  </a:cubicBezTo>
                  <a:cubicBezTo>
                    <a:pt x="400" y="1088"/>
                    <a:pt x="176" y="760"/>
                    <a:pt x="88" y="576"/>
                  </a:cubicBezTo>
                  <a:cubicBezTo>
                    <a:pt x="0" y="392"/>
                    <a:pt x="24" y="280"/>
                    <a:pt x="40" y="192"/>
                  </a:cubicBezTo>
                  <a:cubicBezTo>
                    <a:pt x="56" y="104"/>
                    <a:pt x="80" y="48"/>
                    <a:pt x="184" y="48"/>
                  </a:cubicBezTo>
                  <a:close/>
                </a:path>
              </a:pathLst>
            </a:custGeom>
            <a:solidFill>
              <a:schemeClr val="accent2"/>
            </a:solidFill>
            <a:ln w="9525">
              <a:noFill/>
              <a:round/>
              <a:headEnd/>
              <a:tailEnd/>
            </a:ln>
            <a:effectLst/>
          </p:spPr>
          <p:txBody>
            <a:bodyPr wrap="none" anchor="ctr"/>
            <a:lstStyle/>
            <a:p>
              <a:pPr>
                <a:defRPr/>
              </a:pPr>
              <a:endParaRPr lang="en-US">
                <a:latin typeface="Garamond" pitchFamily="18" charset="0"/>
                <a:ea typeface="+mn-ea"/>
              </a:endParaRPr>
            </a:p>
          </p:txBody>
        </p:sp>
        <p:sp>
          <p:nvSpPr>
            <p:cNvPr id="26" name="Freeform 62"/>
            <p:cNvSpPr>
              <a:spLocks/>
            </p:cNvSpPr>
            <p:nvPr/>
          </p:nvSpPr>
          <p:spPr bwMode="hidden">
            <a:xfrm>
              <a:off x="604" y="3352"/>
              <a:ext cx="353" cy="868"/>
            </a:xfrm>
            <a:custGeom>
              <a:avLst/>
              <a:gdLst/>
              <a:ahLst/>
              <a:cxnLst>
                <a:cxn ang="0">
                  <a:pos x="253" y="1432"/>
                </a:cxn>
                <a:cxn ang="0">
                  <a:pos x="82" y="881"/>
                </a:cxn>
                <a:cxn ang="0">
                  <a:pos x="12" y="296"/>
                </a:cxn>
                <a:cxn ang="0">
                  <a:pos x="156" y="56"/>
                </a:cxn>
                <a:cxn ang="0">
                  <a:pos x="444" y="56"/>
                </a:cxn>
                <a:cxn ang="0">
                  <a:pos x="636" y="392"/>
                </a:cxn>
                <a:cxn ang="0">
                  <a:pos x="876" y="1112"/>
                </a:cxn>
                <a:cxn ang="0">
                  <a:pos x="972" y="2024"/>
                </a:cxn>
                <a:cxn ang="0">
                  <a:pos x="924" y="2360"/>
                </a:cxn>
                <a:cxn ang="0">
                  <a:pos x="876" y="2312"/>
                </a:cxn>
                <a:cxn ang="0">
                  <a:pos x="828" y="1928"/>
                </a:cxn>
                <a:cxn ang="0">
                  <a:pos x="684" y="1304"/>
                </a:cxn>
                <a:cxn ang="0">
                  <a:pos x="396" y="488"/>
                </a:cxn>
                <a:cxn ang="0">
                  <a:pos x="300" y="344"/>
                </a:cxn>
                <a:cxn ang="0">
                  <a:pos x="300" y="440"/>
                </a:cxn>
                <a:cxn ang="0">
                  <a:pos x="540" y="1064"/>
                </a:cxn>
                <a:cxn ang="0">
                  <a:pos x="732" y="1784"/>
                </a:cxn>
                <a:cxn ang="0">
                  <a:pos x="780" y="2264"/>
                </a:cxn>
                <a:cxn ang="0">
                  <a:pos x="732" y="2312"/>
                </a:cxn>
                <a:cxn ang="0">
                  <a:pos x="496" y="1887"/>
                </a:cxn>
                <a:cxn ang="0">
                  <a:pos x="253" y="1432"/>
                </a:cxn>
              </a:cxnLst>
              <a:rect l="0" t="0" r="r" b="b"/>
              <a:pathLst>
                <a:path w="980" h="2408">
                  <a:moveTo>
                    <a:pt x="253" y="1432"/>
                  </a:moveTo>
                  <a:cubicBezTo>
                    <a:pt x="184" y="1264"/>
                    <a:pt x="122" y="1070"/>
                    <a:pt x="82" y="881"/>
                  </a:cubicBezTo>
                  <a:cubicBezTo>
                    <a:pt x="42" y="692"/>
                    <a:pt x="0" y="433"/>
                    <a:pt x="12" y="296"/>
                  </a:cubicBezTo>
                  <a:cubicBezTo>
                    <a:pt x="24" y="159"/>
                    <a:pt x="84" y="96"/>
                    <a:pt x="156" y="56"/>
                  </a:cubicBezTo>
                  <a:cubicBezTo>
                    <a:pt x="228" y="16"/>
                    <a:pt x="364" y="0"/>
                    <a:pt x="444" y="56"/>
                  </a:cubicBezTo>
                  <a:cubicBezTo>
                    <a:pt x="524" y="112"/>
                    <a:pt x="564" y="216"/>
                    <a:pt x="636" y="392"/>
                  </a:cubicBezTo>
                  <a:cubicBezTo>
                    <a:pt x="708" y="568"/>
                    <a:pt x="820" y="840"/>
                    <a:pt x="876" y="1112"/>
                  </a:cubicBezTo>
                  <a:cubicBezTo>
                    <a:pt x="932" y="1384"/>
                    <a:pt x="964" y="1816"/>
                    <a:pt x="972" y="2024"/>
                  </a:cubicBezTo>
                  <a:cubicBezTo>
                    <a:pt x="980" y="2232"/>
                    <a:pt x="940" y="2312"/>
                    <a:pt x="924" y="2360"/>
                  </a:cubicBezTo>
                  <a:cubicBezTo>
                    <a:pt x="908" y="2408"/>
                    <a:pt x="892" y="2384"/>
                    <a:pt x="876" y="2312"/>
                  </a:cubicBezTo>
                  <a:cubicBezTo>
                    <a:pt x="860" y="2240"/>
                    <a:pt x="860" y="2096"/>
                    <a:pt x="828" y="1928"/>
                  </a:cubicBezTo>
                  <a:cubicBezTo>
                    <a:pt x="796" y="1760"/>
                    <a:pt x="756" y="1544"/>
                    <a:pt x="684" y="1304"/>
                  </a:cubicBezTo>
                  <a:cubicBezTo>
                    <a:pt x="612" y="1064"/>
                    <a:pt x="460" y="648"/>
                    <a:pt x="396" y="488"/>
                  </a:cubicBezTo>
                  <a:cubicBezTo>
                    <a:pt x="332" y="328"/>
                    <a:pt x="316" y="352"/>
                    <a:pt x="300" y="344"/>
                  </a:cubicBezTo>
                  <a:cubicBezTo>
                    <a:pt x="284" y="336"/>
                    <a:pt x="260" y="320"/>
                    <a:pt x="300" y="440"/>
                  </a:cubicBezTo>
                  <a:cubicBezTo>
                    <a:pt x="340" y="560"/>
                    <a:pt x="468" y="840"/>
                    <a:pt x="540" y="1064"/>
                  </a:cubicBezTo>
                  <a:cubicBezTo>
                    <a:pt x="612" y="1288"/>
                    <a:pt x="692" y="1584"/>
                    <a:pt x="732" y="1784"/>
                  </a:cubicBezTo>
                  <a:cubicBezTo>
                    <a:pt x="772" y="1984"/>
                    <a:pt x="780" y="2176"/>
                    <a:pt x="780" y="2264"/>
                  </a:cubicBezTo>
                  <a:cubicBezTo>
                    <a:pt x="780" y="2352"/>
                    <a:pt x="779" y="2375"/>
                    <a:pt x="732" y="2312"/>
                  </a:cubicBezTo>
                  <a:cubicBezTo>
                    <a:pt x="685" y="2249"/>
                    <a:pt x="576" y="2034"/>
                    <a:pt x="496" y="1887"/>
                  </a:cubicBezTo>
                  <a:cubicBezTo>
                    <a:pt x="416" y="1740"/>
                    <a:pt x="304" y="1527"/>
                    <a:pt x="253" y="1432"/>
                  </a:cubicBezTo>
                  <a:close/>
                </a:path>
              </a:pathLst>
            </a:custGeom>
            <a:solidFill>
              <a:schemeClr val="accent2"/>
            </a:solidFill>
            <a:ln w="9525" cap="flat" cmpd="sng">
              <a:noFill/>
              <a:prstDash val="solid"/>
              <a:round/>
              <a:headEnd type="none" w="med" len="med"/>
              <a:tailEnd type="none" w="med" len="med"/>
            </a:ln>
            <a:effectLst/>
          </p:spPr>
          <p:txBody>
            <a:bodyPr wrap="none" anchor="ctr"/>
            <a:lstStyle/>
            <a:p>
              <a:pPr>
                <a:defRPr/>
              </a:pPr>
              <a:endParaRPr lang="en-US">
                <a:latin typeface="Garamond" pitchFamily="18" charset="0"/>
                <a:ea typeface="+mn-ea"/>
              </a:endParaRPr>
            </a:p>
          </p:txBody>
        </p:sp>
        <p:sp>
          <p:nvSpPr>
            <p:cNvPr id="27" name="Freeform 63"/>
            <p:cNvSpPr>
              <a:spLocks/>
            </p:cNvSpPr>
            <p:nvPr/>
          </p:nvSpPr>
          <p:spPr bwMode="hidden">
            <a:xfrm>
              <a:off x="721" y="2948"/>
              <a:ext cx="729" cy="248"/>
            </a:xfrm>
            <a:custGeom>
              <a:avLst/>
              <a:gdLst/>
              <a:ahLst/>
              <a:cxnLst>
                <a:cxn ang="0">
                  <a:pos x="96" y="464"/>
                </a:cxn>
                <a:cxn ang="0">
                  <a:pos x="48" y="368"/>
                </a:cxn>
                <a:cxn ang="0">
                  <a:pos x="96" y="224"/>
                </a:cxn>
                <a:cxn ang="0">
                  <a:pos x="384" y="32"/>
                </a:cxn>
                <a:cxn ang="0">
                  <a:pos x="960" y="32"/>
                </a:cxn>
                <a:cxn ang="0">
                  <a:pos x="1584" y="224"/>
                </a:cxn>
                <a:cxn ang="0">
                  <a:pos x="1920" y="416"/>
                </a:cxn>
                <a:cxn ang="0">
                  <a:pos x="2004" y="544"/>
                </a:cxn>
                <a:cxn ang="0">
                  <a:pos x="1824" y="560"/>
                </a:cxn>
                <a:cxn ang="0">
                  <a:pos x="1488" y="464"/>
                </a:cxn>
                <a:cxn ang="0">
                  <a:pos x="960" y="320"/>
                </a:cxn>
                <a:cxn ang="0">
                  <a:pos x="480" y="320"/>
                </a:cxn>
                <a:cxn ang="0">
                  <a:pos x="336" y="368"/>
                </a:cxn>
                <a:cxn ang="0">
                  <a:pos x="336" y="416"/>
                </a:cxn>
                <a:cxn ang="0">
                  <a:pos x="528" y="368"/>
                </a:cxn>
                <a:cxn ang="0">
                  <a:pos x="960" y="368"/>
                </a:cxn>
                <a:cxn ang="0">
                  <a:pos x="1584" y="560"/>
                </a:cxn>
                <a:cxn ang="0">
                  <a:pos x="1632" y="608"/>
                </a:cxn>
                <a:cxn ang="0">
                  <a:pos x="1392" y="656"/>
                </a:cxn>
                <a:cxn ang="0">
                  <a:pos x="624" y="656"/>
                </a:cxn>
                <a:cxn ang="0">
                  <a:pos x="96" y="464"/>
                </a:cxn>
              </a:cxnLst>
              <a:rect l="0" t="0" r="r" b="b"/>
              <a:pathLst>
                <a:path w="2020" h="688">
                  <a:moveTo>
                    <a:pt x="96" y="464"/>
                  </a:moveTo>
                  <a:cubicBezTo>
                    <a:pt x="0" y="416"/>
                    <a:pt x="48" y="408"/>
                    <a:pt x="48" y="368"/>
                  </a:cubicBezTo>
                  <a:cubicBezTo>
                    <a:pt x="48" y="328"/>
                    <a:pt x="40" y="280"/>
                    <a:pt x="96" y="224"/>
                  </a:cubicBezTo>
                  <a:cubicBezTo>
                    <a:pt x="152" y="168"/>
                    <a:pt x="240" y="64"/>
                    <a:pt x="384" y="32"/>
                  </a:cubicBezTo>
                  <a:cubicBezTo>
                    <a:pt x="528" y="0"/>
                    <a:pt x="760" y="0"/>
                    <a:pt x="960" y="32"/>
                  </a:cubicBezTo>
                  <a:cubicBezTo>
                    <a:pt x="1160" y="64"/>
                    <a:pt x="1424" y="160"/>
                    <a:pt x="1584" y="224"/>
                  </a:cubicBezTo>
                  <a:cubicBezTo>
                    <a:pt x="1744" y="288"/>
                    <a:pt x="1850" y="363"/>
                    <a:pt x="1920" y="416"/>
                  </a:cubicBezTo>
                  <a:cubicBezTo>
                    <a:pt x="1990" y="469"/>
                    <a:pt x="2020" y="520"/>
                    <a:pt x="2004" y="544"/>
                  </a:cubicBezTo>
                  <a:cubicBezTo>
                    <a:pt x="1988" y="568"/>
                    <a:pt x="1910" y="573"/>
                    <a:pt x="1824" y="560"/>
                  </a:cubicBezTo>
                  <a:cubicBezTo>
                    <a:pt x="1738" y="547"/>
                    <a:pt x="1632" y="504"/>
                    <a:pt x="1488" y="464"/>
                  </a:cubicBezTo>
                  <a:cubicBezTo>
                    <a:pt x="1344" y="424"/>
                    <a:pt x="1128" y="344"/>
                    <a:pt x="960" y="320"/>
                  </a:cubicBezTo>
                  <a:cubicBezTo>
                    <a:pt x="792" y="296"/>
                    <a:pt x="584" y="312"/>
                    <a:pt x="480" y="320"/>
                  </a:cubicBezTo>
                  <a:cubicBezTo>
                    <a:pt x="376" y="328"/>
                    <a:pt x="360" y="352"/>
                    <a:pt x="336" y="368"/>
                  </a:cubicBezTo>
                  <a:cubicBezTo>
                    <a:pt x="312" y="384"/>
                    <a:pt x="304" y="416"/>
                    <a:pt x="336" y="416"/>
                  </a:cubicBezTo>
                  <a:cubicBezTo>
                    <a:pt x="368" y="416"/>
                    <a:pt x="424" y="376"/>
                    <a:pt x="528" y="368"/>
                  </a:cubicBezTo>
                  <a:cubicBezTo>
                    <a:pt x="632" y="360"/>
                    <a:pt x="784" y="336"/>
                    <a:pt x="960" y="368"/>
                  </a:cubicBezTo>
                  <a:cubicBezTo>
                    <a:pt x="1136" y="400"/>
                    <a:pt x="1472" y="520"/>
                    <a:pt x="1584" y="560"/>
                  </a:cubicBezTo>
                  <a:cubicBezTo>
                    <a:pt x="1696" y="600"/>
                    <a:pt x="1664" y="592"/>
                    <a:pt x="1632" y="608"/>
                  </a:cubicBezTo>
                  <a:cubicBezTo>
                    <a:pt x="1600" y="624"/>
                    <a:pt x="1560" y="648"/>
                    <a:pt x="1392" y="656"/>
                  </a:cubicBezTo>
                  <a:cubicBezTo>
                    <a:pt x="1224" y="664"/>
                    <a:pt x="840" y="688"/>
                    <a:pt x="624" y="656"/>
                  </a:cubicBezTo>
                  <a:cubicBezTo>
                    <a:pt x="408" y="624"/>
                    <a:pt x="192" y="512"/>
                    <a:pt x="96" y="464"/>
                  </a:cubicBezTo>
                  <a:close/>
                </a:path>
              </a:pathLst>
            </a:custGeom>
            <a:solidFill>
              <a:schemeClr val="accent2">
                <a:alpha val="50000"/>
              </a:schemeClr>
            </a:solidFill>
            <a:ln w="9525" cap="flat" cmpd="sng">
              <a:noFill/>
              <a:prstDash val="solid"/>
              <a:round/>
              <a:headEnd type="none" w="med" len="med"/>
              <a:tailEnd type="none" w="med" len="med"/>
            </a:ln>
            <a:effectLst/>
          </p:spPr>
          <p:txBody>
            <a:bodyPr wrap="none" anchor="ctr"/>
            <a:lstStyle/>
            <a:p>
              <a:pPr>
                <a:defRPr/>
              </a:pPr>
              <a:endParaRPr lang="en-US">
                <a:latin typeface="Garamond" pitchFamily="18" charset="0"/>
                <a:ea typeface="+mn-ea"/>
              </a:endParaRPr>
            </a:p>
          </p:txBody>
        </p:sp>
        <p:sp>
          <p:nvSpPr>
            <p:cNvPr id="28" name="Freeform 64"/>
            <p:cNvSpPr>
              <a:spLocks/>
            </p:cNvSpPr>
            <p:nvPr/>
          </p:nvSpPr>
          <p:spPr bwMode="hidden">
            <a:xfrm>
              <a:off x="0" y="3278"/>
              <a:ext cx="537" cy="619"/>
            </a:xfrm>
            <a:custGeom>
              <a:avLst/>
              <a:gdLst/>
              <a:ahLst/>
              <a:cxnLst>
                <a:cxn ang="0">
                  <a:pos x="497" y="43"/>
                </a:cxn>
                <a:cxn ang="0">
                  <a:pos x="315" y="58"/>
                </a:cxn>
                <a:cxn ang="0">
                  <a:pos x="0" y="388"/>
                </a:cxn>
                <a:cxn ang="0">
                  <a:pos x="3" y="520"/>
                </a:cxn>
                <a:cxn ang="0">
                  <a:pos x="119" y="387"/>
                </a:cxn>
                <a:cxn ang="0">
                  <a:pos x="302" y="197"/>
                </a:cxn>
                <a:cxn ang="0">
                  <a:pos x="447" y="104"/>
                </a:cxn>
                <a:cxn ang="0">
                  <a:pos x="460" y="124"/>
                </a:cxn>
                <a:cxn ang="0">
                  <a:pos x="357" y="191"/>
                </a:cxn>
                <a:cxn ang="0">
                  <a:pos x="221" y="322"/>
                </a:cxn>
                <a:cxn ang="0">
                  <a:pos x="0" y="562"/>
                </a:cxn>
                <a:cxn ang="0">
                  <a:pos x="0" y="619"/>
                </a:cxn>
                <a:cxn ang="0">
                  <a:pos x="264" y="455"/>
                </a:cxn>
                <a:cxn ang="0">
                  <a:pos x="488" y="238"/>
                </a:cxn>
                <a:cxn ang="0">
                  <a:pos x="536" y="106"/>
                </a:cxn>
                <a:cxn ang="0">
                  <a:pos x="497" y="43"/>
                </a:cxn>
              </a:cxnLst>
              <a:rect l="0" t="0" r="r" b="b"/>
              <a:pathLst>
                <a:path w="537" h="619">
                  <a:moveTo>
                    <a:pt x="497" y="43"/>
                  </a:moveTo>
                  <a:cubicBezTo>
                    <a:pt x="459" y="35"/>
                    <a:pt x="398" y="0"/>
                    <a:pt x="315" y="58"/>
                  </a:cubicBezTo>
                  <a:cubicBezTo>
                    <a:pt x="232" y="116"/>
                    <a:pt x="52" y="311"/>
                    <a:pt x="0" y="388"/>
                  </a:cubicBezTo>
                  <a:lnTo>
                    <a:pt x="3" y="520"/>
                  </a:lnTo>
                  <a:cubicBezTo>
                    <a:pt x="23" y="520"/>
                    <a:pt x="69" y="441"/>
                    <a:pt x="119" y="387"/>
                  </a:cubicBezTo>
                  <a:cubicBezTo>
                    <a:pt x="169" y="333"/>
                    <a:pt x="248" y="243"/>
                    <a:pt x="302" y="197"/>
                  </a:cubicBezTo>
                  <a:cubicBezTo>
                    <a:pt x="357" y="150"/>
                    <a:pt x="421" y="116"/>
                    <a:pt x="447" y="104"/>
                  </a:cubicBezTo>
                  <a:cubicBezTo>
                    <a:pt x="473" y="92"/>
                    <a:pt x="476" y="110"/>
                    <a:pt x="460" y="124"/>
                  </a:cubicBezTo>
                  <a:cubicBezTo>
                    <a:pt x="446" y="140"/>
                    <a:pt x="396" y="158"/>
                    <a:pt x="357" y="191"/>
                  </a:cubicBezTo>
                  <a:cubicBezTo>
                    <a:pt x="317" y="224"/>
                    <a:pt x="280" y="260"/>
                    <a:pt x="221" y="322"/>
                  </a:cubicBezTo>
                  <a:cubicBezTo>
                    <a:pt x="162" y="384"/>
                    <a:pt x="37" y="513"/>
                    <a:pt x="0" y="562"/>
                  </a:cubicBezTo>
                  <a:lnTo>
                    <a:pt x="0" y="619"/>
                  </a:lnTo>
                  <a:cubicBezTo>
                    <a:pt x="44" y="601"/>
                    <a:pt x="183" y="518"/>
                    <a:pt x="264" y="455"/>
                  </a:cubicBezTo>
                  <a:cubicBezTo>
                    <a:pt x="345" y="392"/>
                    <a:pt x="443" y="296"/>
                    <a:pt x="488" y="238"/>
                  </a:cubicBezTo>
                  <a:cubicBezTo>
                    <a:pt x="534" y="180"/>
                    <a:pt x="534" y="138"/>
                    <a:pt x="536" y="106"/>
                  </a:cubicBezTo>
                  <a:cubicBezTo>
                    <a:pt x="537" y="74"/>
                    <a:pt x="533" y="51"/>
                    <a:pt x="497" y="43"/>
                  </a:cubicBezTo>
                  <a:close/>
                </a:path>
              </a:pathLst>
            </a:custGeom>
            <a:solidFill>
              <a:schemeClr val="accent2"/>
            </a:solidFill>
            <a:ln w="9525">
              <a:noFill/>
              <a:round/>
              <a:headEnd/>
              <a:tailEnd/>
            </a:ln>
            <a:effectLst/>
          </p:spPr>
          <p:txBody>
            <a:bodyPr wrap="none" anchor="ctr"/>
            <a:lstStyle/>
            <a:p>
              <a:pPr>
                <a:defRPr/>
              </a:pPr>
              <a:endParaRPr lang="en-US">
                <a:latin typeface="Garamond" pitchFamily="18" charset="0"/>
                <a:ea typeface="+mn-ea"/>
              </a:endParaRPr>
            </a:p>
          </p:txBody>
        </p:sp>
        <p:sp>
          <p:nvSpPr>
            <p:cNvPr id="29" name="Freeform 65"/>
            <p:cNvSpPr>
              <a:spLocks/>
            </p:cNvSpPr>
            <p:nvPr/>
          </p:nvSpPr>
          <p:spPr bwMode="hidden">
            <a:xfrm>
              <a:off x="0" y="3063"/>
              <a:ext cx="506" cy="242"/>
            </a:xfrm>
            <a:custGeom>
              <a:avLst/>
              <a:gdLst/>
              <a:ahLst/>
              <a:cxnLst>
                <a:cxn ang="0">
                  <a:pos x="469" y="200"/>
                </a:cxn>
                <a:cxn ang="0">
                  <a:pos x="492" y="168"/>
                </a:cxn>
                <a:cxn ang="0">
                  <a:pos x="481" y="114"/>
                </a:cxn>
                <a:cxn ang="0">
                  <a:pos x="389" y="31"/>
                </a:cxn>
                <a:cxn ang="0">
                  <a:pos x="184" y="1"/>
                </a:cxn>
                <a:cxn ang="0">
                  <a:pos x="3" y="24"/>
                </a:cxn>
                <a:cxn ang="0">
                  <a:pos x="0" y="114"/>
                </a:cxn>
                <a:cxn ang="0">
                  <a:pos x="169" y="103"/>
                </a:cxn>
                <a:cxn ang="0">
                  <a:pos x="340" y="129"/>
                </a:cxn>
                <a:cxn ang="0">
                  <a:pos x="389" y="153"/>
                </a:cxn>
                <a:cxn ang="0">
                  <a:pos x="386" y="170"/>
                </a:cxn>
                <a:cxn ang="0">
                  <a:pos x="319" y="143"/>
                </a:cxn>
                <a:cxn ang="0">
                  <a:pos x="166" y="120"/>
                </a:cxn>
                <a:cxn ang="0">
                  <a:pos x="3" y="144"/>
                </a:cxn>
                <a:cxn ang="0">
                  <a:pos x="6" y="204"/>
                </a:cxn>
                <a:cxn ang="0">
                  <a:pos x="271" y="241"/>
                </a:cxn>
                <a:cxn ang="0">
                  <a:pos x="469" y="200"/>
                </a:cxn>
              </a:cxnLst>
              <a:rect l="0" t="0" r="r" b="b"/>
              <a:pathLst>
                <a:path w="506" h="242">
                  <a:moveTo>
                    <a:pt x="469" y="200"/>
                  </a:moveTo>
                  <a:cubicBezTo>
                    <a:pt x="506" y="188"/>
                    <a:pt x="490" y="182"/>
                    <a:pt x="492" y="168"/>
                  </a:cubicBezTo>
                  <a:cubicBezTo>
                    <a:pt x="494" y="155"/>
                    <a:pt x="499" y="138"/>
                    <a:pt x="481" y="114"/>
                  </a:cubicBezTo>
                  <a:cubicBezTo>
                    <a:pt x="465" y="92"/>
                    <a:pt x="438" y="50"/>
                    <a:pt x="389" y="31"/>
                  </a:cubicBezTo>
                  <a:cubicBezTo>
                    <a:pt x="339" y="12"/>
                    <a:pt x="248" y="2"/>
                    <a:pt x="184" y="1"/>
                  </a:cubicBezTo>
                  <a:cubicBezTo>
                    <a:pt x="120" y="0"/>
                    <a:pt x="34" y="5"/>
                    <a:pt x="3" y="24"/>
                  </a:cubicBezTo>
                  <a:lnTo>
                    <a:pt x="0" y="114"/>
                  </a:lnTo>
                  <a:cubicBezTo>
                    <a:pt x="28" y="127"/>
                    <a:pt x="112" y="101"/>
                    <a:pt x="169" y="103"/>
                  </a:cubicBezTo>
                  <a:cubicBezTo>
                    <a:pt x="226" y="105"/>
                    <a:pt x="303" y="120"/>
                    <a:pt x="340" y="129"/>
                  </a:cubicBezTo>
                  <a:cubicBezTo>
                    <a:pt x="376" y="137"/>
                    <a:pt x="381" y="146"/>
                    <a:pt x="389" y="153"/>
                  </a:cubicBezTo>
                  <a:cubicBezTo>
                    <a:pt x="396" y="160"/>
                    <a:pt x="397" y="172"/>
                    <a:pt x="386" y="170"/>
                  </a:cubicBezTo>
                  <a:cubicBezTo>
                    <a:pt x="374" y="168"/>
                    <a:pt x="357" y="151"/>
                    <a:pt x="319" y="143"/>
                  </a:cubicBezTo>
                  <a:cubicBezTo>
                    <a:pt x="283" y="135"/>
                    <a:pt x="219" y="120"/>
                    <a:pt x="166" y="120"/>
                  </a:cubicBezTo>
                  <a:cubicBezTo>
                    <a:pt x="113" y="120"/>
                    <a:pt x="30" y="130"/>
                    <a:pt x="3" y="144"/>
                  </a:cubicBezTo>
                  <a:lnTo>
                    <a:pt x="6" y="204"/>
                  </a:lnTo>
                  <a:cubicBezTo>
                    <a:pt x="51" y="220"/>
                    <a:pt x="194" y="242"/>
                    <a:pt x="271" y="241"/>
                  </a:cubicBezTo>
                  <a:cubicBezTo>
                    <a:pt x="348" y="240"/>
                    <a:pt x="433" y="212"/>
                    <a:pt x="469" y="200"/>
                  </a:cubicBezTo>
                  <a:close/>
                </a:path>
              </a:pathLst>
            </a:custGeom>
            <a:solidFill>
              <a:schemeClr val="accent2">
                <a:alpha val="50000"/>
              </a:schemeClr>
            </a:solidFill>
            <a:ln w="9525" cap="flat" cmpd="sng">
              <a:noFill/>
              <a:prstDash val="solid"/>
              <a:round/>
              <a:headEnd type="none" w="med" len="med"/>
              <a:tailEnd type="none" w="med" len="med"/>
            </a:ln>
            <a:effectLst/>
          </p:spPr>
          <p:txBody>
            <a:bodyPr wrap="none" anchor="ctr"/>
            <a:lstStyle/>
            <a:p>
              <a:pPr>
                <a:defRPr/>
              </a:pPr>
              <a:endParaRPr lang="en-US">
                <a:latin typeface="Garamond" pitchFamily="18" charset="0"/>
                <a:ea typeface="+mn-ea"/>
              </a:endParaRPr>
            </a:p>
          </p:txBody>
        </p:sp>
        <p:sp>
          <p:nvSpPr>
            <p:cNvPr id="30" name="Freeform 66"/>
            <p:cNvSpPr>
              <a:spLocks/>
            </p:cNvSpPr>
            <p:nvPr/>
          </p:nvSpPr>
          <p:spPr bwMode="hidden">
            <a:xfrm rot="-744944">
              <a:off x="811" y="22"/>
              <a:ext cx="527" cy="756"/>
            </a:xfrm>
            <a:custGeom>
              <a:avLst/>
              <a:gdLst/>
              <a:ahLst/>
              <a:cxnLst>
                <a:cxn ang="0">
                  <a:pos x="184" y="48"/>
                </a:cxn>
                <a:cxn ang="0">
                  <a:pos x="664" y="192"/>
                </a:cxn>
                <a:cxn ang="0">
                  <a:pos x="1288" y="1200"/>
                </a:cxn>
                <a:cxn ang="0">
                  <a:pos x="1432" y="1968"/>
                </a:cxn>
                <a:cxn ang="0">
                  <a:pos x="1384" y="1920"/>
                </a:cxn>
                <a:cxn ang="0">
                  <a:pos x="1000" y="1200"/>
                </a:cxn>
                <a:cxn ang="0">
                  <a:pos x="616" y="576"/>
                </a:cxn>
                <a:cxn ang="0">
                  <a:pos x="280" y="240"/>
                </a:cxn>
                <a:cxn ang="0">
                  <a:pos x="232" y="288"/>
                </a:cxn>
                <a:cxn ang="0">
                  <a:pos x="472" y="528"/>
                </a:cxn>
                <a:cxn ang="0">
                  <a:pos x="760" y="960"/>
                </a:cxn>
                <a:cxn ang="0">
                  <a:pos x="1144" y="1632"/>
                </a:cxn>
                <a:cxn ang="0">
                  <a:pos x="1384" y="2016"/>
                </a:cxn>
                <a:cxn ang="0">
                  <a:pos x="1336" y="2016"/>
                </a:cxn>
                <a:cxn ang="0">
                  <a:pos x="1096" y="1824"/>
                </a:cxn>
                <a:cxn ang="0">
                  <a:pos x="568" y="1296"/>
                </a:cxn>
                <a:cxn ang="0">
                  <a:pos x="88" y="576"/>
                </a:cxn>
                <a:cxn ang="0">
                  <a:pos x="40" y="192"/>
                </a:cxn>
                <a:cxn ang="0">
                  <a:pos x="184" y="48"/>
                </a:cxn>
              </a:cxnLst>
              <a:rect l="0" t="0" r="r" b="b"/>
              <a:pathLst>
                <a:path w="1456" h="2088">
                  <a:moveTo>
                    <a:pt x="184" y="48"/>
                  </a:moveTo>
                  <a:cubicBezTo>
                    <a:pt x="288" y="48"/>
                    <a:pt x="480" y="0"/>
                    <a:pt x="664" y="192"/>
                  </a:cubicBezTo>
                  <a:cubicBezTo>
                    <a:pt x="848" y="384"/>
                    <a:pt x="1160" y="904"/>
                    <a:pt x="1288" y="1200"/>
                  </a:cubicBezTo>
                  <a:cubicBezTo>
                    <a:pt x="1416" y="1496"/>
                    <a:pt x="1416" y="1848"/>
                    <a:pt x="1432" y="1968"/>
                  </a:cubicBezTo>
                  <a:cubicBezTo>
                    <a:pt x="1448" y="2088"/>
                    <a:pt x="1456" y="2048"/>
                    <a:pt x="1384" y="1920"/>
                  </a:cubicBezTo>
                  <a:cubicBezTo>
                    <a:pt x="1312" y="1792"/>
                    <a:pt x="1128" y="1424"/>
                    <a:pt x="1000" y="1200"/>
                  </a:cubicBezTo>
                  <a:cubicBezTo>
                    <a:pt x="872" y="976"/>
                    <a:pt x="736" y="736"/>
                    <a:pt x="616" y="576"/>
                  </a:cubicBezTo>
                  <a:cubicBezTo>
                    <a:pt x="496" y="416"/>
                    <a:pt x="344" y="288"/>
                    <a:pt x="280" y="240"/>
                  </a:cubicBezTo>
                  <a:cubicBezTo>
                    <a:pt x="216" y="192"/>
                    <a:pt x="200" y="240"/>
                    <a:pt x="232" y="288"/>
                  </a:cubicBezTo>
                  <a:cubicBezTo>
                    <a:pt x="264" y="336"/>
                    <a:pt x="384" y="416"/>
                    <a:pt x="472" y="528"/>
                  </a:cubicBezTo>
                  <a:cubicBezTo>
                    <a:pt x="560" y="640"/>
                    <a:pt x="648" y="776"/>
                    <a:pt x="760" y="960"/>
                  </a:cubicBezTo>
                  <a:cubicBezTo>
                    <a:pt x="872" y="1144"/>
                    <a:pt x="1040" y="1456"/>
                    <a:pt x="1144" y="1632"/>
                  </a:cubicBezTo>
                  <a:cubicBezTo>
                    <a:pt x="1248" y="1808"/>
                    <a:pt x="1352" y="1952"/>
                    <a:pt x="1384" y="2016"/>
                  </a:cubicBezTo>
                  <a:cubicBezTo>
                    <a:pt x="1416" y="2080"/>
                    <a:pt x="1384" y="2048"/>
                    <a:pt x="1336" y="2016"/>
                  </a:cubicBezTo>
                  <a:cubicBezTo>
                    <a:pt x="1288" y="1984"/>
                    <a:pt x="1224" y="1944"/>
                    <a:pt x="1096" y="1824"/>
                  </a:cubicBezTo>
                  <a:cubicBezTo>
                    <a:pt x="968" y="1704"/>
                    <a:pt x="736" y="1504"/>
                    <a:pt x="568" y="1296"/>
                  </a:cubicBezTo>
                  <a:cubicBezTo>
                    <a:pt x="400" y="1088"/>
                    <a:pt x="176" y="760"/>
                    <a:pt x="88" y="576"/>
                  </a:cubicBezTo>
                  <a:cubicBezTo>
                    <a:pt x="0" y="392"/>
                    <a:pt x="24" y="280"/>
                    <a:pt x="40" y="192"/>
                  </a:cubicBezTo>
                  <a:cubicBezTo>
                    <a:pt x="56" y="104"/>
                    <a:pt x="80" y="48"/>
                    <a:pt x="184" y="48"/>
                  </a:cubicBezTo>
                  <a:close/>
                </a:path>
              </a:pathLst>
            </a:custGeom>
            <a:solidFill>
              <a:schemeClr val="accent2"/>
            </a:solidFill>
            <a:ln w="9525">
              <a:noFill/>
              <a:round/>
              <a:headEnd/>
              <a:tailEnd/>
            </a:ln>
            <a:effectLst/>
          </p:spPr>
          <p:txBody>
            <a:bodyPr wrap="none" anchor="ctr"/>
            <a:lstStyle/>
            <a:p>
              <a:pPr>
                <a:defRPr/>
              </a:pPr>
              <a:endParaRPr lang="en-US">
                <a:latin typeface="Garamond" pitchFamily="18" charset="0"/>
                <a:ea typeface="+mn-ea"/>
              </a:endParaRPr>
            </a:p>
          </p:txBody>
        </p:sp>
        <p:sp>
          <p:nvSpPr>
            <p:cNvPr id="31" name="Freeform 67"/>
            <p:cNvSpPr>
              <a:spLocks/>
            </p:cNvSpPr>
            <p:nvPr/>
          </p:nvSpPr>
          <p:spPr bwMode="hidden">
            <a:xfrm>
              <a:off x="597" y="233"/>
              <a:ext cx="353" cy="868"/>
            </a:xfrm>
            <a:custGeom>
              <a:avLst/>
              <a:gdLst/>
              <a:ahLst/>
              <a:cxnLst>
                <a:cxn ang="0">
                  <a:pos x="253" y="1432"/>
                </a:cxn>
                <a:cxn ang="0">
                  <a:pos x="82" y="881"/>
                </a:cxn>
                <a:cxn ang="0">
                  <a:pos x="12" y="296"/>
                </a:cxn>
                <a:cxn ang="0">
                  <a:pos x="156" y="56"/>
                </a:cxn>
                <a:cxn ang="0">
                  <a:pos x="444" y="56"/>
                </a:cxn>
                <a:cxn ang="0">
                  <a:pos x="636" y="392"/>
                </a:cxn>
                <a:cxn ang="0">
                  <a:pos x="876" y="1112"/>
                </a:cxn>
                <a:cxn ang="0">
                  <a:pos x="972" y="2024"/>
                </a:cxn>
                <a:cxn ang="0">
                  <a:pos x="924" y="2360"/>
                </a:cxn>
                <a:cxn ang="0">
                  <a:pos x="876" y="2312"/>
                </a:cxn>
                <a:cxn ang="0">
                  <a:pos x="828" y="1928"/>
                </a:cxn>
                <a:cxn ang="0">
                  <a:pos x="684" y="1304"/>
                </a:cxn>
                <a:cxn ang="0">
                  <a:pos x="396" y="488"/>
                </a:cxn>
                <a:cxn ang="0">
                  <a:pos x="300" y="344"/>
                </a:cxn>
                <a:cxn ang="0">
                  <a:pos x="300" y="440"/>
                </a:cxn>
                <a:cxn ang="0">
                  <a:pos x="540" y="1064"/>
                </a:cxn>
                <a:cxn ang="0">
                  <a:pos x="732" y="1784"/>
                </a:cxn>
                <a:cxn ang="0">
                  <a:pos x="780" y="2264"/>
                </a:cxn>
                <a:cxn ang="0">
                  <a:pos x="732" y="2312"/>
                </a:cxn>
                <a:cxn ang="0">
                  <a:pos x="496" y="1887"/>
                </a:cxn>
                <a:cxn ang="0">
                  <a:pos x="253" y="1432"/>
                </a:cxn>
              </a:cxnLst>
              <a:rect l="0" t="0" r="r" b="b"/>
              <a:pathLst>
                <a:path w="980" h="2408">
                  <a:moveTo>
                    <a:pt x="253" y="1432"/>
                  </a:moveTo>
                  <a:cubicBezTo>
                    <a:pt x="184" y="1264"/>
                    <a:pt x="122" y="1070"/>
                    <a:pt x="82" y="881"/>
                  </a:cubicBezTo>
                  <a:cubicBezTo>
                    <a:pt x="42" y="692"/>
                    <a:pt x="0" y="433"/>
                    <a:pt x="12" y="296"/>
                  </a:cubicBezTo>
                  <a:cubicBezTo>
                    <a:pt x="24" y="159"/>
                    <a:pt x="84" y="96"/>
                    <a:pt x="156" y="56"/>
                  </a:cubicBezTo>
                  <a:cubicBezTo>
                    <a:pt x="228" y="16"/>
                    <a:pt x="364" y="0"/>
                    <a:pt x="444" y="56"/>
                  </a:cubicBezTo>
                  <a:cubicBezTo>
                    <a:pt x="524" y="112"/>
                    <a:pt x="564" y="216"/>
                    <a:pt x="636" y="392"/>
                  </a:cubicBezTo>
                  <a:cubicBezTo>
                    <a:pt x="708" y="568"/>
                    <a:pt x="820" y="840"/>
                    <a:pt x="876" y="1112"/>
                  </a:cubicBezTo>
                  <a:cubicBezTo>
                    <a:pt x="932" y="1384"/>
                    <a:pt x="964" y="1816"/>
                    <a:pt x="972" y="2024"/>
                  </a:cubicBezTo>
                  <a:cubicBezTo>
                    <a:pt x="980" y="2232"/>
                    <a:pt x="940" y="2312"/>
                    <a:pt x="924" y="2360"/>
                  </a:cubicBezTo>
                  <a:cubicBezTo>
                    <a:pt x="908" y="2408"/>
                    <a:pt x="892" y="2384"/>
                    <a:pt x="876" y="2312"/>
                  </a:cubicBezTo>
                  <a:cubicBezTo>
                    <a:pt x="860" y="2240"/>
                    <a:pt x="860" y="2096"/>
                    <a:pt x="828" y="1928"/>
                  </a:cubicBezTo>
                  <a:cubicBezTo>
                    <a:pt x="796" y="1760"/>
                    <a:pt x="756" y="1544"/>
                    <a:pt x="684" y="1304"/>
                  </a:cubicBezTo>
                  <a:cubicBezTo>
                    <a:pt x="612" y="1064"/>
                    <a:pt x="460" y="648"/>
                    <a:pt x="396" y="488"/>
                  </a:cubicBezTo>
                  <a:cubicBezTo>
                    <a:pt x="332" y="328"/>
                    <a:pt x="316" y="352"/>
                    <a:pt x="300" y="344"/>
                  </a:cubicBezTo>
                  <a:cubicBezTo>
                    <a:pt x="284" y="336"/>
                    <a:pt x="260" y="320"/>
                    <a:pt x="300" y="440"/>
                  </a:cubicBezTo>
                  <a:cubicBezTo>
                    <a:pt x="340" y="560"/>
                    <a:pt x="468" y="840"/>
                    <a:pt x="540" y="1064"/>
                  </a:cubicBezTo>
                  <a:cubicBezTo>
                    <a:pt x="612" y="1288"/>
                    <a:pt x="692" y="1584"/>
                    <a:pt x="732" y="1784"/>
                  </a:cubicBezTo>
                  <a:cubicBezTo>
                    <a:pt x="772" y="1984"/>
                    <a:pt x="780" y="2176"/>
                    <a:pt x="780" y="2264"/>
                  </a:cubicBezTo>
                  <a:cubicBezTo>
                    <a:pt x="780" y="2352"/>
                    <a:pt x="779" y="2375"/>
                    <a:pt x="732" y="2312"/>
                  </a:cubicBezTo>
                  <a:cubicBezTo>
                    <a:pt x="685" y="2249"/>
                    <a:pt x="576" y="2034"/>
                    <a:pt x="496" y="1887"/>
                  </a:cubicBezTo>
                  <a:cubicBezTo>
                    <a:pt x="416" y="1740"/>
                    <a:pt x="304" y="1527"/>
                    <a:pt x="253" y="1432"/>
                  </a:cubicBezTo>
                  <a:close/>
                </a:path>
              </a:pathLst>
            </a:custGeom>
            <a:solidFill>
              <a:schemeClr val="accent2"/>
            </a:solidFill>
            <a:ln w="9525" cap="flat" cmpd="sng">
              <a:noFill/>
              <a:prstDash val="solid"/>
              <a:round/>
              <a:headEnd type="none" w="med" len="med"/>
              <a:tailEnd type="none" w="med" len="med"/>
            </a:ln>
            <a:effectLst/>
          </p:spPr>
          <p:txBody>
            <a:bodyPr wrap="none" anchor="ctr"/>
            <a:lstStyle/>
            <a:p>
              <a:pPr>
                <a:defRPr/>
              </a:pPr>
              <a:endParaRPr lang="en-US">
                <a:latin typeface="Garamond" pitchFamily="18" charset="0"/>
                <a:ea typeface="+mn-ea"/>
              </a:endParaRPr>
            </a:p>
          </p:txBody>
        </p:sp>
        <p:sp>
          <p:nvSpPr>
            <p:cNvPr id="32" name="Freeform 68"/>
            <p:cNvSpPr>
              <a:spLocks/>
            </p:cNvSpPr>
            <p:nvPr/>
          </p:nvSpPr>
          <p:spPr bwMode="hidden">
            <a:xfrm>
              <a:off x="667" y="0"/>
              <a:ext cx="880" cy="76"/>
            </a:xfrm>
            <a:custGeom>
              <a:avLst/>
              <a:gdLst/>
              <a:ahLst/>
              <a:cxnLst>
                <a:cxn ang="0">
                  <a:pos x="83" y="0"/>
                </a:cxn>
                <a:cxn ang="0">
                  <a:pos x="776" y="0"/>
                </a:cxn>
                <a:cxn ang="0">
                  <a:pos x="705" y="31"/>
                </a:cxn>
                <a:cxn ang="0">
                  <a:pos x="619" y="31"/>
                </a:cxn>
                <a:cxn ang="0">
                  <a:pos x="636" y="48"/>
                </a:cxn>
                <a:cxn ang="0">
                  <a:pos x="549" y="65"/>
                </a:cxn>
                <a:cxn ang="0">
                  <a:pos x="272" y="65"/>
                </a:cxn>
                <a:cxn ang="0">
                  <a:pos x="83" y="0"/>
                </a:cxn>
              </a:cxnLst>
              <a:rect l="0" t="0" r="r" b="b"/>
              <a:pathLst>
                <a:path w="880" h="76">
                  <a:moveTo>
                    <a:pt x="83" y="0"/>
                  </a:moveTo>
                  <a:lnTo>
                    <a:pt x="776" y="0"/>
                  </a:lnTo>
                  <a:cubicBezTo>
                    <a:pt x="880" y="5"/>
                    <a:pt x="731" y="26"/>
                    <a:pt x="705" y="31"/>
                  </a:cubicBezTo>
                  <a:cubicBezTo>
                    <a:pt x="679" y="36"/>
                    <a:pt x="630" y="28"/>
                    <a:pt x="619" y="31"/>
                  </a:cubicBezTo>
                  <a:cubicBezTo>
                    <a:pt x="608" y="34"/>
                    <a:pt x="648" y="42"/>
                    <a:pt x="636" y="48"/>
                  </a:cubicBezTo>
                  <a:cubicBezTo>
                    <a:pt x="624" y="54"/>
                    <a:pt x="610" y="63"/>
                    <a:pt x="549" y="65"/>
                  </a:cubicBezTo>
                  <a:cubicBezTo>
                    <a:pt x="489" y="68"/>
                    <a:pt x="350" y="76"/>
                    <a:pt x="272" y="65"/>
                  </a:cubicBezTo>
                  <a:cubicBezTo>
                    <a:pt x="194" y="54"/>
                    <a:pt x="0" y="7"/>
                    <a:pt x="83" y="0"/>
                  </a:cubicBezTo>
                  <a:close/>
                </a:path>
              </a:pathLst>
            </a:custGeom>
            <a:solidFill>
              <a:schemeClr val="accent2">
                <a:alpha val="50000"/>
              </a:schemeClr>
            </a:solidFill>
            <a:ln w="9525" cap="flat" cmpd="sng">
              <a:noFill/>
              <a:prstDash val="solid"/>
              <a:round/>
              <a:headEnd type="none" w="med" len="med"/>
              <a:tailEnd type="none" w="med" len="med"/>
            </a:ln>
            <a:effectLst/>
          </p:spPr>
          <p:txBody>
            <a:bodyPr wrap="none" anchor="ctr"/>
            <a:lstStyle/>
            <a:p>
              <a:pPr>
                <a:defRPr/>
              </a:pPr>
              <a:endParaRPr lang="en-US">
                <a:latin typeface="Garamond" pitchFamily="18" charset="0"/>
                <a:ea typeface="+mn-ea"/>
              </a:endParaRPr>
            </a:p>
          </p:txBody>
        </p:sp>
        <p:sp>
          <p:nvSpPr>
            <p:cNvPr id="33" name="Freeform 69"/>
            <p:cNvSpPr>
              <a:spLocks/>
            </p:cNvSpPr>
            <p:nvPr/>
          </p:nvSpPr>
          <p:spPr bwMode="hidden">
            <a:xfrm>
              <a:off x="-14" y="161"/>
              <a:ext cx="544" cy="634"/>
            </a:xfrm>
            <a:custGeom>
              <a:avLst/>
              <a:gdLst/>
              <a:ahLst/>
              <a:cxnLst>
                <a:cxn ang="0">
                  <a:pos x="504" y="41"/>
                </a:cxn>
                <a:cxn ang="0">
                  <a:pos x="322" y="56"/>
                </a:cxn>
                <a:cxn ang="0">
                  <a:pos x="17" y="379"/>
                </a:cxn>
                <a:cxn ang="0">
                  <a:pos x="14" y="520"/>
                </a:cxn>
                <a:cxn ang="0">
                  <a:pos x="126" y="385"/>
                </a:cxn>
                <a:cxn ang="0">
                  <a:pos x="309" y="195"/>
                </a:cxn>
                <a:cxn ang="0">
                  <a:pos x="454" y="102"/>
                </a:cxn>
                <a:cxn ang="0">
                  <a:pos x="467" y="122"/>
                </a:cxn>
                <a:cxn ang="0">
                  <a:pos x="364" y="189"/>
                </a:cxn>
                <a:cxn ang="0">
                  <a:pos x="228" y="320"/>
                </a:cxn>
                <a:cxn ang="0">
                  <a:pos x="41" y="527"/>
                </a:cxn>
                <a:cxn ang="0">
                  <a:pos x="17" y="559"/>
                </a:cxn>
                <a:cxn ang="0">
                  <a:pos x="14" y="628"/>
                </a:cxn>
                <a:cxn ang="0">
                  <a:pos x="43" y="598"/>
                </a:cxn>
                <a:cxn ang="0">
                  <a:pos x="271" y="453"/>
                </a:cxn>
                <a:cxn ang="0">
                  <a:pos x="495" y="236"/>
                </a:cxn>
                <a:cxn ang="0">
                  <a:pos x="543" y="104"/>
                </a:cxn>
                <a:cxn ang="0">
                  <a:pos x="504" y="41"/>
                </a:cxn>
              </a:cxnLst>
              <a:rect l="0" t="0" r="r" b="b"/>
              <a:pathLst>
                <a:path w="544" h="634">
                  <a:moveTo>
                    <a:pt x="504" y="41"/>
                  </a:moveTo>
                  <a:cubicBezTo>
                    <a:pt x="466" y="33"/>
                    <a:pt x="403" y="0"/>
                    <a:pt x="322" y="56"/>
                  </a:cubicBezTo>
                  <a:cubicBezTo>
                    <a:pt x="241" y="112"/>
                    <a:pt x="68" y="302"/>
                    <a:pt x="17" y="379"/>
                  </a:cubicBezTo>
                  <a:lnTo>
                    <a:pt x="14" y="520"/>
                  </a:lnTo>
                  <a:cubicBezTo>
                    <a:pt x="32" y="521"/>
                    <a:pt x="77" y="439"/>
                    <a:pt x="126" y="385"/>
                  </a:cubicBezTo>
                  <a:cubicBezTo>
                    <a:pt x="175" y="331"/>
                    <a:pt x="255" y="241"/>
                    <a:pt x="309" y="195"/>
                  </a:cubicBezTo>
                  <a:cubicBezTo>
                    <a:pt x="364" y="148"/>
                    <a:pt x="428" y="114"/>
                    <a:pt x="454" y="102"/>
                  </a:cubicBezTo>
                  <a:cubicBezTo>
                    <a:pt x="480" y="90"/>
                    <a:pt x="483" y="108"/>
                    <a:pt x="467" y="122"/>
                  </a:cubicBezTo>
                  <a:cubicBezTo>
                    <a:pt x="453" y="138"/>
                    <a:pt x="403" y="156"/>
                    <a:pt x="364" y="189"/>
                  </a:cubicBezTo>
                  <a:cubicBezTo>
                    <a:pt x="324" y="222"/>
                    <a:pt x="283" y="263"/>
                    <a:pt x="228" y="320"/>
                  </a:cubicBezTo>
                  <a:cubicBezTo>
                    <a:pt x="175" y="375"/>
                    <a:pt x="76" y="487"/>
                    <a:pt x="41" y="527"/>
                  </a:cubicBezTo>
                  <a:cubicBezTo>
                    <a:pt x="6" y="567"/>
                    <a:pt x="21" y="542"/>
                    <a:pt x="17" y="559"/>
                  </a:cubicBezTo>
                  <a:cubicBezTo>
                    <a:pt x="13" y="576"/>
                    <a:pt x="10" y="622"/>
                    <a:pt x="14" y="628"/>
                  </a:cubicBezTo>
                  <a:cubicBezTo>
                    <a:pt x="18" y="634"/>
                    <a:pt x="0" y="627"/>
                    <a:pt x="43" y="598"/>
                  </a:cubicBezTo>
                  <a:cubicBezTo>
                    <a:pt x="86" y="569"/>
                    <a:pt x="195" y="514"/>
                    <a:pt x="271" y="453"/>
                  </a:cubicBezTo>
                  <a:cubicBezTo>
                    <a:pt x="345" y="392"/>
                    <a:pt x="450" y="294"/>
                    <a:pt x="495" y="236"/>
                  </a:cubicBezTo>
                  <a:cubicBezTo>
                    <a:pt x="541" y="178"/>
                    <a:pt x="541" y="136"/>
                    <a:pt x="543" y="104"/>
                  </a:cubicBezTo>
                  <a:cubicBezTo>
                    <a:pt x="544" y="72"/>
                    <a:pt x="540" y="49"/>
                    <a:pt x="504" y="41"/>
                  </a:cubicBezTo>
                  <a:close/>
                </a:path>
              </a:pathLst>
            </a:custGeom>
            <a:solidFill>
              <a:schemeClr val="accent2"/>
            </a:solidFill>
            <a:ln w="9525">
              <a:noFill/>
              <a:round/>
              <a:headEnd/>
              <a:tailEnd/>
            </a:ln>
            <a:effectLst/>
          </p:spPr>
          <p:txBody>
            <a:bodyPr wrap="none" anchor="ctr"/>
            <a:lstStyle/>
            <a:p>
              <a:pPr>
                <a:defRPr/>
              </a:pPr>
              <a:endParaRPr lang="en-US">
                <a:latin typeface="Garamond" pitchFamily="18" charset="0"/>
                <a:ea typeface="+mn-ea"/>
              </a:endParaRPr>
            </a:p>
          </p:txBody>
        </p:sp>
        <p:sp>
          <p:nvSpPr>
            <p:cNvPr id="34" name="Freeform 70"/>
            <p:cNvSpPr>
              <a:spLocks/>
            </p:cNvSpPr>
            <p:nvPr/>
          </p:nvSpPr>
          <p:spPr bwMode="hidden">
            <a:xfrm>
              <a:off x="0" y="0"/>
              <a:ext cx="499" cy="186"/>
            </a:xfrm>
            <a:custGeom>
              <a:avLst/>
              <a:gdLst/>
              <a:ahLst/>
              <a:cxnLst>
                <a:cxn ang="0">
                  <a:pos x="462" y="144"/>
                </a:cxn>
                <a:cxn ang="0">
                  <a:pos x="485" y="112"/>
                </a:cxn>
                <a:cxn ang="0">
                  <a:pos x="474" y="58"/>
                </a:cxn>
                <a:cxn ang="0">
                  <a:pos x="411" y="3"/>
                </a:cxn>
                <a:cxn ang="0">
                  <a:pos x="0" y="0"/>
                </a:cxn>
                <a:cxn ang="0">
                  <a:pos x="3" y="60"/>
                </a:cxn>
                <a:cxn ang="0">
                  <a:pos x="162" y="47"/>
                </a:cxn>
                <a:cxn ang="0">
                  <a:pos x="333" y="73"/>
                </a:cxn>
                <a:cxn ang="0">
                  <a:pos x="382" y="97"/>
                </a:cxn>
                <a:cxn ang="0">
                  <a:pos x="379" y="114"/>
                </a:cxn>
                <a:cxn ang="0">
                  <a:pos x="312" y="87"/>
                </a:cxn>
                <a:cxn ang="0">
                  <a:pos x="159" y="64"/>
                </a:cxn>
                <a:cxn ang="0">
                  <a:pos x="3" y="87"/>
                </a:cxn>
                <a:cxn ang="0">
                  <a:pos x="3" y="150"/>
                </a:cxn>
                <a:cxn ang="0">
                  <a:pos x="264" y="185"/>
                </a:cxn>
                <a:cxn ang="0">
                  <a:pos x="462" y="144"/>
                </a:cxn>
              </a:cxnLst>
              <a:rect l="0" t="0" r="r" b="b"/>
              <a:pathLst>
                <a:path w="499" h="186">
                  <a:moveTo>
                    <a:pt x="462" y="144"/>
                  </a:moveTo>
                  <a:cubicBezTo>
                    <a:pt x="499" y="132"/>
                    <a:pt x="483" y="126"/>
                    <a:pt x="485" y="112"/>
                  </a:cubicBezTo>
                  <a:cubicBezTo>
                    <a:pt x="487" y="99"/>
                    <a:pt x="486" y="76"/>
                    <a:pt x="474" y="58"/>
                  </a:cubicBezTo>
                  <a:cubicBezTo>
                    <a:pt x="462" y="40"/>
                    <a:pt x="490" y="13"/>
                    <a:pt x="411" y="3"/>
                  </a:cubicBezTo>
                  <a:lnTo>
                    <a:pt x="0" y="0"/>
                  </a:lnTo>
                  <a:lnTo>
                    <a:pt x="3" y="60"/>
                  </a:lnTo>
                  <a:cubicBezTo>
                    <a:pt x="30" y="68"/>
                    <a:pt x="107" y="45"/>
                    <a:pt x="162" y="47"/>
                  </a:cubicBezTo>
                  <a:cubicBezTo>
                    <a:pt x="217" y="49"/>
                    <a:pt x="296" y="64"/>
                    <a:pt x="333" y="73"/>
                  </a:cubicBezTo>
                  <a:cubicBezTo>
                    <a:pt x="369" y="81"/>
                    <a:pt x="374" y="90"/>
                    <a:pt x="382" y="97"/>
                  </a:cubicBezTo>
                  <a:cubicBezTo>
                    <a:pt x="389" y="104"/>
                    <a:pt x="390" y="116"/>
                    <a:pt x="379" y="114"/>
                  </a:cubicBezTo>
                  <a:cubicBezTo>
                    <a:pt x="367" y="112"/>
                    <a:pt x="350" y="95"/>
                    <a:pt x="312" y="87"/>
                  </a:cubicBezTo>
                  <a:cubicBezTo>
                    <a:pt x="276" y="79"/>
                    <a:pt x="210" y="64"/>
                    <a:pt x="159" y="64"/>
                  </a:cubicBezTo>
                  <a:cubicBezTo>
                    <a:pt x="108" y="64"/>
                    <a:pt x="29" y="73"/>
                    <a:pt x="3" y="87"/>
                  </a:cubicBezTo>
                  <a:lnTo>
                    <a:pt x="3" y="150"/>
                  </a:lnTo>
                  <a:cubicBezTo>
                    <a:pt x="46" y="166"/>
                    <a:pt x="188" y="186"/>
                    <a:pt x="264" y="185"/>
                  </a:cubicBezTo>
                  <a:cubicBezTo>
                    <a:pt x="340" y="184"/>
                    <a:pt x="426" y="156"/>
                    <a:pt x="462" y="144"/>
                  </a:cubicBezTo>
                  <a:close/>
                </a:path>
              </a:pathLst>
            </a:custGeom>
            <a:solidFill>
              <a:schemeClr val="accent2">
                <a:alpha val="50000"/>
              </a:schemeClr>
            </a:solidFill>
            <a:ln w="9525" cap="flat" cmpd="sng">
              <a:noFill/>
              <a:prstDash val="solid"/>
              <a:round/>
              <a:headEnd type="none" w="med" len="med"/>
              <a:tailEnd type="none" w="med" len="med"/>
            </a:ln>
            <a:effectLst/>
          </p:spPr>
          <p:txBody>
            <a:bodyPr wrap="none" anchor="ctr"/>
            <a:lstStyle/>
            <a:p>
              <a:pPr>
                <a:defRPr/>
              </a:pPr>
              <a:endParaRPr lang="en-US">
                <a:latin typeface="Garamond" pitchFamily="18" charset="0"/>
                <a:ea typeface="+mn-ea"/>
              </a:endParaRPr>
            </a:p>
          </p:txBody>
        </p:sp>
        <p:grpSp>
          <p:nvGrpSpPr>
            <p:cNvPr id="35" name="Group 71"/>
            <p:cNvGrpSpPr>
              <a:grpSpLocks/>
            </p:cNvGrpSpPr>
            <p:nvPr/>
          </p:nvGrpSpPr>
          <p:grpSpPr bwMode="auto">
            <a:xfrm>
              <a:off x="1487" y="2470"/>
              <a:ext cx="931" cy="765"/>
              <a:chOff x="3387" y="1456"/>
              <a:chExt cx="1707" cy="1402"/>
            </a:xfrm>
          </p:grpSpPr>
          <p:sp>
            <p:nvSpPr>
              <p:cNvPr id="52" name="Freeform 72"/>
              <p:cNvSpPr>
                <a:spLocks/>
              </p:cNvSpPr>
              <p:nvPr/>
            </p:nvSpPr>
            <p:spPr bwMode="hidden">
              <a:xfrm rot="21428822" flipH="1">
                <a:off x="3387" y="1658"/>
                <a:ext cx="706" cy="1013"/>
              </a:xfrm>
              <a:custGeom>
                <a:avLst/>
                <a:gdLst/>
                <a:ahLst/>
                <a:cxnLst>
                  <a:cxn ang="0">
                    <a:pos x="184" y="48"/>
                  </a:cxn>
                  <a:cxn ang="0">
                    <a:pos x="664" y="192"/>
                  </a:cxn>
                  <a:cxn ang="0">
                    <a:pos x="1288" y="1200"/>
                  </a:cxn>
                  <a:cxn ang="0">
                    <a:pos x="1432" y="1968"/>
                  </a:cxn>
                  <a:cxn ang="0">
                    <a:pos x="1384" y="1920"/>
                  </a:cxn>
                  <a:cxn ang="0">
                    <a:pos x="1000" y="1200"/>
                  </a:cxn>
                  <a:cxn ang="0">
                    <a:pos x="616" y="576"/>
                  </a:cxn>
                  <a:cxn ang="0">
                    <a:pos x="280" y="240"/>
                  </a:cxn>
                  <a:cxn ang="0">
                    <a:pos x="232" y="288"/>
                  </a:cxn>
                  <a:cxn ang="0">
                    <a:pos x="472" y="528"/>
                  </a:cxn>
                  <a:cxn ang="0">
                    <a:pos x="760" y="960"/>
                  </a:cxn>
                  <a:cxn ang="0">
                    <a:pos x="1144" y="1632"/>
                  </a:cxn>
                  <a:cxn ang="0">
                    <a:pos x="1384" y="2016"/>
                  </a:cxn>
                  <a:cxn ang="0">
                    <a:pos x="1336" y="2016"/>
                  </a:cxn>
                  <a:cxn ang="0">
                    <a:pos x="1096" y="1824"/>
                  </a:cxn>
                  <a:cxn ang="0">
                    <a:pos x="568" y="1296"/>
                  </a:cxn>
                  <a:cxn ang="0">
                    <a:pos x="88" y="576"/>
                  </a:cxn>
                  <a:cxn ang="0">
                    <a:pos x="40" y="192"/>
                  </a:cxn>
                  <a:cxn ang="0">
                    <a:pos x="184" y="48"/>
                  </a:cxn>
                </a:cxnLst>
                <a:rect l="0" t="0" r="r" b="b"/>
                <a:pathLst>
                  <a:path w="1456" h="2088">
                    <a:moveTo>
                      <a:pt x="184" y="48"/>
                    </a:moveTo>
                    <a:cubicBezTo>
                      <a:pt x="288" y="48"/>
                      <a:pt x="480" y="0"/>
                      <a:pt x="664" y="192"/>
                    </a:cubicBezTo>
                    <a:cubicBezTo>
                      <a:pt x="848" y="384"/>
                      <a:pt x="1160" y="904"/>
                      <a:pt x="1288" y="1200"/>
                    </a:cubicBezTo>
                    <a:cubicBezTo>
                      <a:pt x="1416" y="1496"/>
                      <a:pt x="1416" y="1848"/>
                      <a:pt x="1432" y="1968"/>
                    </a:cubicBezTo>
                    <a:cubicBezTo>
                      <a:pt x="1448" y="2088"/>
                      <a:pt x="1456" y="2048"/>
                      <a:pt x="1384" y="1920"/>
                    </a:cubicBezTo>
                    <a:cubicBezTo>
                      <a:pt x="1312" y="1792"/>
                      <a:pt x="1128" y="1424"/>
                      <a:pt x="1000" y="1200"/>
                    </a:cubicBezTo>
                    <a:cubicBezTo>
                      <a:pt x="872" y="976"/>
                      <a:pt x="736" y="736"/>
                      <a:pt x="616" y="576"/>
                    </a:cubicBezTo>
                    <a:cubicBezTo>
                      <a:pt x="496" y="416"/>
                      <a:pt x="344" y="288"/>
                      <a:pt x="280" y="240"/>
                    </a:cubicBezTo>
                    <a:cubicBezTo>
                      <a:pt x="216" y="192"/>
                      <a:pt x="200" y="240"/>
                      <a:pt x="232" y="288"/>
                    </a:cubicBezTo>
                    <a:cubicBezTo>
                      <a:pt x="264" y="336"/>
                      <a:pt x="384" y="416"/>
                      <a:pt x="472" y="528"/>
                    </a:cubicBezTo>
                    <a:cubicBezTo>
                      <a:pt x="560" y="640"/>
                      <a:pt x="648" y="776"/>
                      <a:pt x="760" y="960"/>
                    </a:cubicBezTo>
                    <a:cubicBezTo>
                      <a:pt x="872" y="1144"/>
                      <a:pt x="1040" y="1456"/>
                      <a:pt x="1144" y="1632"/>
                    </a:cubicBezTo>
                    <a:cubicBezTo>
                      <a:pt x="1248" y="1808"/>
                      <a:pt x="1352" y="1952"/>
                      <a:pt x="1384" y="2016"/>
                    </a:cubicBezTo>
                    <a:cubicBezTo>
                      <a:pt x="1416" y="2080"/>
                      <a:pt x="1384" y="2048"/>
                      <a:pt x="1336" y="2016"/>
                    </a:cubicBezTo>
                    <a:cubicBezTo>
                      <a:pt x="1288" y="1984"/>
                      <a:pt x="1224" y="1944"/>
                      <a:pt x="1096" y="1824"/>
                    </a:cubicBezTo>
                    <a:cubicBezTo>
                      <a:pt x="968" y="1704"/>
                      <a:pt x="736" y="1504"/>
                      <a:pt x="568" y="1296"/>
                    </a:cubicBezTo>
                    <a:cubicBezTo>
                      <a:pt x="400" y="1088"/>
                      <a:pt x="176" y="760"/>
                      <a:pt x="88" y="576"/>
                    </a:cubicBezTo>
                    <a:cubicBezTo>
                      <a:pt x="0" y="392"/>
                      <a:pt x="24" y="280"/>
                      <a:pt x="40" y="192"/>
                    </a:cubicBezTo>
                    <a:cubicBezTo>
                      <a:pt x="56" y="104"/>
                      <a:pt x="80" y="48"/>
                      <a:pt x="184" y="48"/>
                    </a:cubicBezTo>
                    <a:close/>
                  </a:path>
                </a:pathLst>
              </a:custGeom>
              <a:solidFill>
                <a:schemeClr val="accent2">
                  <a:alpha val="50000"/>
                </a:schemeClr>
              </a:solidFill>
              <a:ln w="9525">
                <a:noFill/>
                <a:round/>
                <a:headEnd/>
                <a:tailEnd/>
              </a:ln>
              <a:effectLst/>
            </p:spPr>
            <p:txBody>
              <a:bodyPr wrap="none" anchor="ctr"/>
              <a:lstStyle/>
              <a:p>
                <a:pPr>
                  <a:defRPr/>
                </a:pPr>
                <a:endParaRPr lang="en-US">
                  <a:latin typeface="Garamond" pitchFamily="18" charset="0"/>
                  <a:ea typeface="+mn-ea"/>
                </a:endParaRPr>
              </a:p>
            </p:txBody>
          </p:sp>
          <p:sp>
            <p:nvSpPr>
              <p:cNvPr id="53" name="Freeform 73"/>
              <p:cNvSpPr>
                <a:spLocks/>
              </p:cNvSpPr>
              <p:nvPr/>
            </p:nvSpPr>
            <p:spPr bwMode="hidden">
              <a:xfrm rot="-744944">
                <a:off x="4388" y="1456"/>
                <a:ext cx="706" cy="1013"/>
              </a:xfrm>
              <a:custGeom>
                <a:avLst/>
                <a:gdLst/>
                <a:ahLst/>
                <a:cxnLst>
                  <a:cxn ang="0">
                    <a:pos x="184" y="48"/>
                  </a:cxn>
                  <a:cxn ang="0">
                    <a:pos x="664" y="192"/>
                  </a:cxn>
                  <a:cxn ang="0">
                    <a:pos x="1288" y="1200"/>
                  </a:cxn>
                  <a:cxn ang="0">
                    <a:pos x="1432" y="1968"/>
                  </a:cxn>
                  <a:cxn ang="0">
                    <a:pos x="1384" y="1920"/>
                  </a:cxn>
                  <a:cxn ang="0">
                    <a:pos x="1000" y="1200"/>
                  </a:cxn>
                  <a:cxn ang="0">
                    <a:pos x="616" y="576"/>
                  </a:cxn>
                  <a:cxn ang="0">
                    <a:pos x="280" y="240"/>
                  </a:cxn>
                  <a:cxn ang="0">
                    <a:pos x="232" y="288"/>
                  </a:cxn>
                  <a:cxn ang="0">
                    <a:pos x="472" y="528"/>
                  </a:cxn>
                  <a:cxn ang="0">
                    <a:pos x="760" y="960"/>
                  </a:cxn>
                  <a:cxn ang="0">
                    <a:pos x="1144" y="1632"/>
                  </a:cxn>
                  <a:cxn ang="0">
                    <a:pos x="1384" y="2016"/>
                  </a:cxn>
                  <a:cxn ang="0">
                    <a:pos x="1336" y="2016"/>
                  </a:cxn>
                  <a:cxn ang="0">
                    <a:pos x="1096" y="1824"/>
                  </a:cxn>
                  <a:cxn ang="0">
                    <a:pos x="568" y="1296"/>
                  </a:cxn>
                  <a:cxn ang="0">
                    <a:pos x="88" y="576"/>
                  </a:cxn>
                  <a:cxn ang="0">
                    <a:pos x="40" y="192"/>
                  </a:cxn>
                  <a:cxn ang="0">
                    <a:pos x="184" y="48"/>
                  </a:cxn>
                </a:cxnLst>
                <a:rect l="0" t="0" r="r" b="b"/>
                <a:pathLst>
                  <a:path w="1456" h="2088">
                    <a:moveTo>
                      <a:pt x="184" y="48"/>
                    </a:moveTo>
                    <a:cubicBezTo>
                      <a:pt x="288" y="48"/>
                      <a:pt x="480" y="0"/>
                      <a:pt x="664" y="192"/>
                    </a:cubicBezTo>
                    <a:cubicBezTo>
                      <a:pt x="848" y="384"/>
                      <a:pt x="1160" y="904"/>
                      <a:pt x="1288" y="1200"/>
                    </a:cubicBezTo>
                    <a:cubicBezTo>
                      <a:pt x="1416" y="1496"/>
                      <a:pt x="1416" y="1848"/>
                      <a:pt x="1432" y="1968"/>
                    </a:cubicBezTo>
                    <a:cubicBezTo>
                      <a:pt x="1448" y="2088"/>
                      <a:pt x="1456" y="2048"/>
                      <a:pt x="1384" y="1920"/>
                    </a:cubicBezTo>
                    <a:cubicBezTo>
                      <a:pt x="1312" y="1792"/>
                      <a:pt x="1128" y="1424"/>
                      <a:pt x="1000" y="1200"/>
                    </a:cubicBezTo>
                    <a:cubicBezTo>
                      <a:pt x="872" y="976"/>
                      <a:pt x="736" y="736"/>
                      <a:pt x="616" y="576"/>
                    </a:cubicBezTo>
                    <a:cubicBezTo>
                      <a:pt x="496" y="416"/>
                      <a:pt x="344" y="288"/>
                      <a:pt x="280" y="240"/>
                    </a:cubicBezTo>
                    <a:cubicBezTo>
                      <a:pt x="216" y="192"/>
                      <a:pt x="200" y="240"/>
                      <a:pt x="232" y="288"/>
                    </a:cubicBezTo>
                    <a:cubicBezTo>
                      <a:pt x="264" y="336"/>
                      <a:pt x="384" y="416"/>
                      <a:pt x="472" y="528"/>
                    </a:cubicBezTo>
                    <a:cubicBezTo>
                      <a:pt x="560" y="640"/>
                      <a:pt x="648" y="776"/>
                      <a:pt x="760" y="960"/>
                    </a:cubicBezTo>
                    <a:cubicBezTo>
                      <a:pt x="872" y="1144"/>
                      <a:pt x="1040" y="1456"/>
                      <a:pt x="1144" y="1632"/>
                    </a:cubicBezTo>
                    <a:cubicBezTo>
                      <a:pt x="1248" y="1808"/>
                      <a:pt x="1352" y="1952"/>
                      <a:pt x="1384" y="2016"/>
                    </a:cubicBezTo>
                    <a:cubicBezTo>
                      <a:pt x="1416" y="2080"/>
                      <a:pt x="1384" y="2048"/>
                      <a:pt x="1336" y="2016"/>
                    </a:cubicBezTo>
                    <a:cubicBezTo>
                      <a:pt x="1288" y="1984"/>
                      <a:pt x="1224" y="1944"/>
                      <a:pt x="1096" y="1824"/>
                    </a:cubicBezTo>
                    <a:cubicBezTo>
                      <a:pt x="968" y="1704"/>
                      <a:pt x="736" y="1504"/>
                      <a:pt x="568" y="1296"/>
                    </a:cubicBezTo>
                    <a:cubicBezTo>
                      <a:pt x="400" y="1088"/>
                      <a:pt x="176" y="760"/>
                      <a:pt x="88" y="576"/>
                    </a:cubicBezTo>
                    <a:cubicBezTo>
                      <a:pt x="0" y="392"/>
                      <a:pt x="24" y="280"/>
                      <a:pt x="40" y="192"/>
                    </a:cubicBezTo>
                    <a:cubicBezTo>
                      <a:pt x="56" y="104"/>
                      <a:pt x="80" y="48"/>
                      <a:pt x="184" y="48"/>
                    </a:cubicBezTo>
                    <a:close/>
                  </a:path>
                </a:pathLst>
              </a:custGeom>
              <a:solidFill>
                <a:schemeClr val="accent2">
                  <a:alpha val="50000"/>
                </a:schemeClr>
              </a:solidFill>
              <a:ln w="9525">
                <a:noFill/>
                <a:round/>
                <a:headEnd/>
                <a:tailEnd/>
              </a:ln>
              <a:effectLst/>
            </p:spPr>
            <p:txBody>
              <a:bodyPr wrap="none" anchor="ctr"/>
              <a:lstStyle/>
              <a:p>
                <a:pPr>
                  <a:defRPr/>
                </a:pPr>
                <a:endParaRPr lang="en-US">
                  <a:latin typeface="Garamond" pitchFamily="18" charset="0"/>
                  <a:ea typeface="+mn-ea"/>
                </a:endParaRPr>
              </a:p>
            </p:txBody>
          </p:sp>
          <p:sp>
            <p:nvSpPr>
              <p:cNvPr id="54" name="Freeform 74"/>
              <p:cNvSpPr>
                <a:spLocks/>
              </p:cNvSpPr>
              <p:nvPr/>
            </p:nvSpPr>
            <p:spPr bwMode="hidden">
              <a:xfrm>
                <a:off x="4086" y="1694"/>
                <a:ext cx="475" cy="1164"/>
              </a:xfrm>
              <a:custGeom>
                <a:avLst/>
                <a:gdLst/>
                <a:ahLst/>
                <a:cxnLst>
                  <a:cxn ang="0">
                    <a:pos x="253" y="1432"/>
                  </a:cxn>
                  <a:cxn ang="0">
                    <a:pos x="82" y="881"/>
                  </a:cxn>
                  <a:cxn ang="0">
                    <a:pos x="12" y="296"/>
                  </a:cxn>
                  <a:cxn ang="0">
                    <a:pos x="156" y="56"/>
                  </a:cxn>
                  <a:cxn ang="0">
                    <a:pos x="444" y="56"/>
                  </a:cxn>
                  <a:cxn ang="0">
                    <a:pos x="636" y="392"/>
                  </a:cxn>
                  <a:cxn ang="0">
                    <a:pos x="876" y="1112"/>
                  </a:cxn>
                  <a:cxn ang="0">
                    <a:pos x="972" y="2024"/>
                  </a:cxn>
                  <a:cxn ang="0">
                    <a:pos x="924" y="2360"/>
                  </a:cxn>
                  <a:cxn ang="0">
                    <a:pos x="876" y="2312"/>
                  </a:cxn>
                  <a:cxn ang="0">
                    <a:pos x="828" y="1928"/>
                  </a:cxn>
                  <a:cxn ang="0">
                    <a:pos x="684" y="1304"/>
                  </a:cxn>
                  <a:cxn ang="0">
                    <a:pos x="396" y="488"/>
                  </a:cxn>
                  <a:cxn ang="0">
                    <a:pos x="300" y="344"/>
                  </a:cxn>
                  <a:cxn ang="0">
                    <a:pos x="300" y="440"/>
                  </a:cxn>
                  <a:cxn ang="0">
                    <a:pos x="540" y="1064"/>
                  </a:cxn>
                  <a:cxn ang="0">
                    <a:pos x="732" y="1784"/>
                  </a:cxn>
                  <a:cxn ang="0">
                    <a:pos x="780" y="2264"/>
                  </a:cxn>
                  <a:cxn ang="0">
                    <a:pos x="732" y="2312"/>
                  </a:cxn>
                  <a:cxn ang="0">
                    <a:pos x="496" y="1887"/>
                  </a:cxn>
                  <a:cxn ang="0">
                    <a:pos x="253" y="1432"/>
                  </a:cxn>
                </a:cxnLst>
                <a:rect l="0" t="0" r="r" b="b"/>
                <a:pathLst>
                  <a:path w="980" h="2408">
                    <a:moveTo>
                      <a:pt x="253" y="1432"/>
                    </a:moveTo>
                    <a:cubicBezTo>
                      <a:pt x="184" y="1264"/>
                      <a:pt x="122" y="1070"/>
                      <a:pt x="82" y="881"/>
                    </a:cubicBezTo>
                    <a:cubicBezTo>
                      <a:pt x="42" y="692"/>
                      <a:pt x="0" y="433"/>
                      <a:pt x="12" y="296"/>
                    </a:cubicBezTo>
                    <a:cubicBezTo>
                      <a:pt x="24" y="159"/>
                      <a:pt x="84" y="96"/>
                      <a:pt x="156" y="56"/>
                    </a:cubicBezTo>
                    <a:cubicBezTo>
                      <a:pt x="228" y="16"/>
                      <a:pt x="364" y="0"/>
                      <a:pt x="444" y="56"/>
                    </a:cubicBezTo>
                    <a:cubicBezTo>
                      <a:pt x="524" y="112"/>
                      <a:pt x="564" y="216"/>
                      <a:pt x="636" y="392"/>
                    </a:cubicBezTo>
                    <a:cubicBezTo>
                      <a:pt x="708" y="568"/>
                      <a:pt x="820" y="840"/>
                      <a:pt x="876" y="1112"/>
                    </a:cubicBezTo>
                    <a:cubicBezTo>
                      <a:pt x="932" y="1384"/>
                      <a:pt x="964" y="1816"/>
                      <a:pt x="972" y="2024"/>
                    </a:cubicBezTo>
                    <a:cubicBezTo>
                      <a:pt x="980" y="2232"/>
                      <a:pt x="940" y="2312"/>
                      <a:pt x="924" y="2360"/>
                    </a:cubicBezTo>
                    <a:cubicBezTo>
                      <a:pt x="908" y="2408"/>
                      <a:pt x="892" y="2384"/>
                      <a:pt x="876" y="2312"/>
                    </a:cubicBezTo>
                    <a:cubicBezTo>
                      <a:pt x="860" y="2240"/>
                      <a:pt x="860" y="2096"/>
                      <a:pt x="828" y="1928"/>
                    </a:cubicBezTo>
                    <a:cubicBezTo>
                      <a:pt x="796" y="1760"/>
                      <a:pt x="756" y="1544"/>
                      <a:pt x="684" y="1304"/>
                    </a:cubicBezTo>
                    <a:cubicBezTo>
                      <a:pt x="612" y="1064"/>
                      <a:pt x="460" y="648"/>
                      <a:pt x="396" y="488"/>
                    </a:cubicBezTo>
                    <a:cubicBezTo>
                      <a:pt x="332" y="328"/>
                      <a:pt x="316" y="352"/>
                      <a:pt x="300" y="344"/>
                    </a:cubicBezTo>
                    <a:cubicBezTo>
                      <a:pt x="284" y="336"/>
                      <a:pt x="260" y="320"/>
                      <a:pt x="300" y="440"/>
                    </a:cubicBezTo>
                    <a:cubicBezTo>
                      <a:pt x="340" y="560"/>
                      <a:pt x="468" y="840"/>
                      <a:pt x="540" y="1064"/>
                    </a:cubicBezTo>
                    <a:cubicBezTo>
                      <a:pt x="612" y="1288"/>
                      <a:pt x="692" y="1584"/>
                      <a:pt x="732" y="1784"/>
                    </a:cubicBezTo>
                    <a:cubicBezTo>
                      <a:pt x="772" y="1984"/>
                      <a:pt x="780" y="2176"/>
                      <a:pt x="780" y="2264"/>
                    </a:cubicBezTo>
                    <a:cubicBezTo>
                      <a:pt x="780" y="2352"/>
                      <a:pt x="779" y="2375"/>
                      <a:pt x="732" y="2312"/>
                    </a:cubicBezTo>
                    <a:cubicBezTo>
                      <a:pt x="685" y="2249"/>
                      <a:pt x="576" y="2034"/>
                      <a:pt x="496" y="1887"/>
                    </a:cubicBezTo>
                    <a:cubicBezTo>
                      <a:pt x="416" y="1740"/>
                      <a:pt x="304" y="1527"/>
                      <a:pt x="253" y="1432"/>
                    </a:cubicBezTo>
                    <a:close/>
                  </a:path>
                </a:pathLst>
              </a:custGeom>
              <a:solidFill>
                <a:schemeClr val="accent2">
                  <a:alpha val="50000"/>
                </a:schemeClr>
              </a:solidFill>
              <a:ln w="9525" cap="flat" cmpd="sng">
                <a:noFill/>
                <a:prstDash val="solid"/>
                <a:round/>
                <a:headEnd type="none" w="med" len="med"/>
                <a:tailEnd type="none" w="med" len="med"/>
              </a:ln>
              <a:effectLst/>
            </p:spPr>
            <p:txBody>
              <a:bodyPr wrap="none" anchor="ctr"/>
              <a:lstStyle/>
              <a:p>
                <a:pPr>
                  <a:defRPr/>
                </a:pPr>
                <a:endParaRPr lang="en-US">
                  <a:latin typeface="Garamond" pitchFamily="18" charset="0"/>
                  <a:ea typeface="+mn-ea"/>
                </a:endParaRPr>
              </a:p>
            </p:txBody>
          </p:sp>
        </p:grpSp>
        <p:grpSp>
          <p:nvGrpSpPr>
            <p:cNvPr id="36" name="Group 75"/>
            <p:cNvGrpSpPr>
              <a:grpSpLocks/>
            </p:cNvGrpSpPr>
            <p:nvPr/>
          </p:nvGrpSpPr>
          <p:grpSpPr bwMode="auto">
            <a:xfrm>
              <a:off x="1502" y="91"/>
              <a:ext cx="931" cy="765"/>
              <a:chOff x="3387" y="1456"/>
              <a:chExt cx="1707" cy="1402"/>
            </a:xfrm>
          </p:grpSpPr>
          <p:sp>
            <p:nvSpPr>
              <p:cNvPr id="49" name="Freeform 76"/>
              <p:cNvSpPr>
                <a:spLocks/>
              </p:cNvSpPr>
              <p:nvPr/>
            </p:nvSpPr>
            <p:spPr bwMode="hidden">
              <a:xfrm rot="21428822" flipH="1">
                <a:off x="3387" y="1658"/>
                <a:ext cx="706" cy="1013"/>
              </a:xfrm>
              <a:custGeom>
                <a:avLst/>
                <a:gdLst/>
                <a:ahLst/>
                <a:cxnLst>
                  <a:cxn ang="0">
                    <a:pos x="184" y="48"/>
                  </a:cxn>
                  <a:cxn ang="0">
                    <a:pos x="664" y="192"/>
                  </a:cxn>
                  <a:cxn ang="0">
                    <a:pos x="1288" y="1200"/>
                  </a:cxn>
                  <a:cxn ang="0">
                    <a:pos x="1432" y="1968"/>
                  </a:cxn>
                  <a:cxn ang="0">
                    <a:pos x="1384" y="1920"/>
                  </a:cxn>
                  <a:cxn ang="0">
                    <a:pos x="1000" y="1200"/>
                  </a:cxn>
                  <a:cxn ang="0">
                    <a:pos x="616" y="576"/>
                  </a:cxn>
                  <a:cxn ang="0">
                    <a:pos x="280" y="240"/>
                  </a:cxn>
                  <a:cxn ang="0">
                    <a:pos x="232" y="288"/>
                  </a:cxn>
                  <a:cxn ang="0">
                    <a:pos x="472" y="528"/>
                  </a:cxn>
                  <a:cxn ang="0">
                    <a:pos x="760" y="960"/>
                  </a:cxn>
                  <a:cxn ang="0">
                    <a:pos x="1144" y="1632"/>
                  </a:cxn>
                  <a:cxn ang="0">
                    <a:pos x="1384" y="2016"/>
                  </a:cxn>
                  <a:cxn ang="0">
                    <a:pos x="1336" y="2016"/>
                  </a:cxn>
                  <a:cxn ang="0">
                    <a:pos x="1096" y="1824"/>
                  </a:cxn>
                  <a:cxn ang="0">
                    <a:pos x="568" y="1296"/>
                  </a:cxn>
                  <a:cxn ang="0">
                    <a:pos x="88" y="576"/>
                  </a:cxn>
                  <a:cxn ang="0">
                    <a:pos x="40" y="192"/>
                  </a:cxn>
                  <a:cxn ang="0">
                    <a:pos x="184" y="48"/>
                  </a:cxn>
                </a:cxnLst>
                <a:rect l="0" t="0" r="r" b="b"/>
                <a:pathLst>
                  <a:path w="1456" h="2088">
                    <a:moveTo>
                      <a:pt x="184" y="48"/>
                    </a:moveTo>
                    <a:cubicBezTo>
                      <a:pt x="288" y="48"/>
                      <a:pt x="480" y="0"/>
                      <a:pt x="664" y="192"/>
                    </a:cubicBezTo>
                    <a:cubicBezTo>
                      <a:pt x="848" y="384"/>
                      <a:pt x="1160" y="904"/>
                      <a:pt x="1288" y="1200"/>
                    </a:cubicBezTo>
                    <a:cubicBezTo>
                      <a:pt x="1416" y="1496"/>
                      <a:pt x="1416" y="1848"/>
                      <a:pt x="1432" y="1968"/>
                    </a:cubicBezTo>
                    <a:cubicBezTo>
                      <a:pt x="1448" y="2088"/>
                      <a:pt x="1456" y="2048"/>
                      <a:pt x="1384" y="1920"/>
                    </a:cubicBezTo>
                    <a:cubicBezTo>
                      <a:pt x="1312" y="1792"/>
                      <a:pt x="1128" y="1424"/>
                      <a:pt x="1000" y="1200"/>
                    </a:cubicBezTo>
                    <a:cubicBezTo>
                      <a:pt x="872" y="976"/>
                      <a:pt x="736" y="736"/>
                      <a:pt x="616" y="576"/>
                    </a:cubicBezTo>
                    <a:cubicBezTo>
                      <a:pt x="496" y="416"/>
                      <a:pt x="344" y="288"/>
                      <a:pt x="280" y="240"/>
                    </a:cubicBezTo>
                    <a:cubicBezTo>
                      <a:pt x="216" y="192"/>
                      <a:pt x="200" y="240"/>
                      <a:pt x="232" y="288"/>
                    </a:cubicBezTo>
                    <a:cubicBezTo>
                      <a:pt x="264" y="336"/>
                      <a:pt x="384" y="416"/>
                      <a:pt x="472" y="528"/>
                    </a:cubicBezTo>
                    <a:cubicBezTo>
                      <a:pt x="560" y="640"/>
                      <a:pt x="648" y="776"/>
                      <a:pt x="760" y="960"/>
                    </a:cubicBezTo>
                    <a:cubicBezTo>
                      <a:pt x="872" y="1144"/>
                      <a:pt x="1040" y="1456"/>
                      <a:pt x="1144" y="1632"/>
                    </a:cubicBezTo>
                    <a:cubicBezTo>
                      <a:pt x="1248" y="1808"/>
                      <a:pt x="1352" y="1952"/>
                      <a:pt x="1384" y="2016"/>
                    </a:cubicBezTo>
                    <a:cubicBezTo>
                      <a:pt x="1416" y="2080"/>
                      <a:pt x="1384" y="2048"/>
                      <a:pt x="1336" y="2016"/>
                    </a:cubicBezTo>
                    <a:cubicBezTo>
                      <a:pt x="1288" y="1984"/>
                      <a:pt x="1224" y="1944"/>
                      <a:pt x="1096" y="1824"/>
                    </a:cubicBezTo>
                    <a:cubicBezTo>
                      <a:pt x="968" y="1704"/>
                      <a:pt x="736" y="1504"/>
                      <a:pt x="568" y="1296"/>
                    </a:cubicBezTo>
                    <a:cubicBezTo>
                      <a:pt x="400" y="1088"/>
                      <a:pt x="176" y="760"/>
                      <a:pt x="88" y="576"/>
                    </a:cubicBezTo>
                    <a:cubicBezTo>
                      <a:pt x="0" y="392"/>
                      <a:pt x="24" y="280"/>
                      <a:pt x="40" y="192"/>
                    </a:cubicBezTo>
                    <a:cubicBezTo>
                      <a:pt x="56" y="104"/>
                      <a:pt x="80" y="48"/>
                      <a:pt x="184" y="48"/>
                    </a:cubicBezTo>
                    <a:close/>
                  </a:path>
                </a:pathLst>
              </a:custGeom>
              <a:solidFill>
                <a:schemeClr val="accent2">
                  <a:alpha val="50000"/>
                </a:schemeClr>
              </a:solidFill>
              <a:ln w="9525">
                <a:noFill/>
                <a:round/>
                <a:headEnd/>
                <a:tailEnd/>
              </a:ln>
              <a:effectLst/>
            </p:spPr>
            <p:txBody>
              <a:bodyPr wrap="none" anchor="ctr"/>
              <a:lstStyle/>
              <a:p>
                <a:pPr>
                  <a:defRPr/>
                </a:pPr>
                <a:endParaRPr lang="en-US">
                  <a:latin typeface="Garamond" pitchFamily="18" charset="0"/>
                  <a:ea typeface="+mn-ea"/>
                </a:endParaRPr>
              </a:p>
            </p:txBody>
          </p:sp>
          <p:sp>
            <p:nvSpPr>
              <p:cNvPr id="50" name="Freeform 77"/>
              <p:cNvSpPr>
                <a:spLocks/>
              </p:cNvSpPr>
              <p:nvPr/>
            </p:nvSpPr>
            <p:spPr bwMode="hidden">
              <a:xfrm rot="-744944">
                <a:off x="4388" y="1456"/>
                <a:ext cx="706" cy="1013"/>
              </a:xfrm>
              <a:custGeom>
                <a:avLst/>
                <a:gdLst/>
                <a:ahLst/>
                <a:cxnLst>
                  <a:cxn ang="0">
                    <a:pos x="184" y="48"/>
                  </a:cxn>
                  <a:cxn ang="0">
                    <a:pos x="664" y="192"/>
                  </a:cxn>
                  <a:cxn ang="0">
                    <a:pos x="1288" y="1200"/>
                  </a:cxn>
                  <a:cxn ang="0">
                    <a:pos x="1432" y="1968"/>
                  </a:cxn>
                  <a:cxn ang="0">
                    <a:pos x="1384" y="1920"/>
                  </a:cxn>
                  <a:cxn ang="0">
                    <a:pos x="1000" y="1200"/>
                  </a:cxn>
                  <a:cxn ang="0">
                    <a:pos x="616" y="576"/>
                  </a:cxn>
                  <a:cxn ang="0">
                    <a:pos x="280" y="240"/>
                  </a:cxn>
                  <a:cxn ang="0">
                    <a:pos x="232" y="288"/>
                  </a:cxn>
                  <a:cxn ang="0">
                    <a:pos x="472" y="528"/>
                  </a:cxn>
                  <a:cxn ang="0">
                    <a:pos x="760" y="960"/>
                  </a:cxn>
                  <a:cxn ang="0">
                    <a:pos x="1144" y="1632"/>
                  </a:cxn>
                  <a:cxn ang="0">
                    <a:pos x="1384" y="2016"/>
                  </a:cxn>
                  <a:cxn ang="0">
                    <a:pos x="1336" y="2016"/>
                  </a:cxn>
                  <a:cxn ang="0">
                    <a:pos x="1096" y="1824"/>
                  </a:cxn>
                  <a:cxn ang="0">
                    <a:pos x="568" y="1296"/>
                  </a:cxn>
                  <a:cxn ang="0">
                    <a:pos x="88" y="576"/>
                  </a:cxn>
                  <a:cxn ang="0">
                    <a:pos x="40" y="192"/>
                  </a:cxn>
                  <a:cxn ang="0">
                    <a:pos x="184" y="48"/>
                  </a:cxn>
                </a:cxnLst>
                <a:rect l="0" t="0" r="r" b="b"/>
                <a:pathLst>
                  <a:path w="1456" h="2088">
                    <a:moveTo>
                      <a:pt x="184" y="48"/>
                    </a:moveTo>
                    <a:cubicBezTo>
                      <a:pt x="288" y="48"/>
                      <a:pt x="480" y="0"/>
                      <a:pt x="664" y="192"/>
                    </a:cubicBezTo>
                    <a:cubicBezTo>
                      <a:pt x="848" y="384"/>
                      <a:pt x="1160" y="904"/>
                      <a:pt x="1288" y="1200"/>
                    </a:cubicBezTo>
                    <a:cubicBezTo>
                      <a:pt x="1416" y="1496"/>
                      <a:pt x="1416" y="1848"/>
                      <a:pt x="1432" y="1968"/>
                    </a:cubicBezTo>
                    <a:cubicBezTo>
                      <a:pt x="1448" y="2088"/>
                      <a:pt x="1456" y="2048"/>
                      <a:pt x="1384" y="1920"/>
                    </a:cubicBezTo>
                    <a:cubicBezTo>
                      <a:pt x="1312" y="1792"/>
                      <a:pt x="1128" y="1424"/>
                      <a:pt x="1000" y="1200"/>
                    </a:cubicBezTo>
                    <a:cubicBezTo>
                      <a:pt x="872" y="976"/>
                      <a:pt x="736" y="736"/>
                      <a:pt x="616" y="576"/>
                    </a:cubicBezTo>
                    <a:cubicBezTo>
                      <a:pt x="496" y="416"/>
                      <a:pt x="344" y="288"/>
                      <a:pt x="280" y="240"/>
                    </a:cubicBezTo>
                    <a:cubicBezTo>
                      <a:pt x="216" y="192"/>
                      <a:pt x="200" y="240"/>
                      <a:pt x="232" y="288"/>
                    </a:cubicBezTo>
                    <a:cubicBezTo>
                      <a:pt x="264" y="336"/>
                      <a:pt x="384" y="416"/>
                      <a:pt x="472" y="528"/>
                    </a:cubicBezTo>
                    <a:cubicBezTo>
                      <a:pt x="560" y="640"/>
                      <a:pt x="648" y="776"/>
                      <a:pt x="760" y="960"/>
                    </a:cubicBezTo>
                    <a:cubicBezTo>
                      <a:pt x="872" y="1144"/>
                      <a:pt x="1040" y="1456"/>
                      <a:pt x="1144" y="1632"/>
                    </a:cubicBezTo>
                    <a:cubicBezTo>
                      <a:pt x="1248" y="1808"/>
                      <a:pt x="1352" y="1952"/>
                      <a:pt x="1384" y="2016"/>
                    </a:cubicBezTo>
                    <a:cubicBezTo>
                      <a:pt x="1416" y="2080"/>
                      <a:pt x="1384" y="2048"/>
                      <a:pt x="1336" y="2016"/>
                    </a:cubicBezTo>
                    <a:cubicBezTo>
                      <a:pt x="1288" y="1984"/>
                      <a:pt x="1224" y="1944"/>
                      <a:pt x="1096" y="1824"/>
                    </a:cubicBezTo>
                    <a:cubicBezTo>
                      <a:pt x="968" y="1704"/>
                      <a:pt x="736" y="1504"/>
                      <a:pt x="568" y="1296"/>
                    </a:cubicBezTo>
                    <a:cubicBezTo>
                      <a:pt x="400" y="1088"/>
                      <a:pt x="176" y="760"/>
                      <a:pt x="88" y="576"/>
                    </a:cubicBezTo>
                    <a:cubicBezTo>
                      <a:pt x="0" y="392"/>
                      <a:pt x="24" y="280"/>
                      <a:pt x="40" y="192"/>
                    </a:cubicBezTo>
                    <a:cubicBezTo>
                      <a:pt x="56" y="104"/>
                      <a:pt x="80" y="48"/>
                      <a:pt x="184" y="48"/>
                    </a:cubicBezTo>
                    <a:close/>
                  </a:path>
                </a:pathLst>
              </a:custGeom>
              <a:solidFill>
                <a:schemeClr val="accent2">
                  <a:alpha val="50000"/>
                </a:schemeClr>
              </a:solidFill>
              <a:ln w="9525">
                <a:noFill/>
                <a:round/>
                <a:headEnd/>
                <a:tailEnd/>
              </a:ln>
              <a:effectLst/>
            </p:spPr>
            <p:txBody>
              <a:bodyPr wrap="none" anchor="ctr"/>
              <a:lstStyle/>
              <a:p>
                <a:pPr>
                  <a:defRPr/>
                </a:pPr>
                <a:endParaRPr lang="en-US">
                  <a:latin typeface="Garamond" pitchFamily="18" charset="0"/>
                  <a:ea typeface="+mn-ea"/>
                </a:endParaRPr>
              </a:p>
            </p:txBody>
          </p:sp>
          <p:sp>
            <p:nvSpPr>
              <p:cNvPr id="51" name="Freeform 78"/>
              <p:cNvSpPr>
                <a:spLocks/>
              </p:cNvSpPr>
              <p:nvPr/>
            </p:nvSpPr>
            <p:spPr bwMode="hidden">
              <a:xfrm>
                <a:off x="4086" y="1694"/>
                <a:ext cx="475" cy="1164"/>
              </a:xfrm>
              <a:custGeom>
                <a:avLst/>
                <a:gdLst/>
                <a:ahLst/>
                <a:cxnLst>
                  <a:cxn ang="0">
                    <a:pos x="253" y="1432"/>
                  </a:cxn>
                  <a:cxn ang="0">
                    <a:pos x="82" y="881"/>
                  </a:cxn>
                  <a:cxn ang="0">
                    <a:pos x="12" y="296"/>
                  </a:cxn>
                  <a:cxn ang="0">
                    <a:pos x="156" y="56"/>
                  </a:cxn>
                  <a:cxn ang="0">
                    <a:pos x="444" y="56"/>
                  </a:cxn>
                  <a:cxn ang="0">
                    <a:pos x="636" y="392"/>
                  </a:cxn>
                  <a:cxn ang="0">
                    <a:pos x="876" y="1112"/>
                  </a:cxn>
                  <a:cxn ang="0">
                    <a:pos x="972" y="2024"/>
                  </a:cxn>
                  <a:cxn ang="0">
                    <a:pos x="924" y="2360"/>
                  </a:cxn>
                  <a:cxn ang="0">
                    <a:pos x="876" y="2312"/>
                  </a:cxn>
                  <a:cxn ang="0">
                    <a:pos x="828" y="1928"/>
                  </a:cxn>
                  <a:cxn ang="0">
                    <a:pos x="684" y="1304"/>
                  </a:cxn>
                  <a:cxn ang="0">
                    <a:pos x="396" y="488"/>
                  </a:cxn>
                  <a:cxn ang="0">
                    <a:pos x="300" y="344"/>
                  </a:cxn>
                  <a:cxn ang="0">
                    <a:pos x="300" y="440"/>
                  </a:cxn>
                  <a:cxn ang="0">
                    <a:pos x="540" y="1064"/>
                  </a:cxn>
                  <a:cxn ang="0">
                    <a:pos x="732" y="1784"/>
                  </a:cxn>
                  <a:cxn ang="0">
                    <a:pos x="780" y="2264"/>
                  </a:cxn>
                  <a:cxn ang="0">
                    <a:pos x="732" y="2312"/>
                  </a:cxn>
                  <a:cxn ang="0">
                    <a:pos x="496" y="1887"/>
                  </a:cxn>
                  <a:cxn ang="0">
                    <a:pos x="253" y="1432"/>
                  </a:cxn>
                </a:cxnLst>
                <a:rect l="0" t="0" r="r" b="b"/>
                <a:pathLst>
                  <a:path w="980" h="2408">
                    <a:moveTo>
                      <a:pt x="253" y="1432"/>
                    </a:moveTo>
                    <a:cubicBezTo>
                      <a:pt x="184" y="1264"/>
                      <a:pt x="122" y="1070"/>
                      <a:pt x="82" y="881"/>
                    </a:cubicBezTo>
                    <a:cubicBezTo>
                      <a:pt x="42" y="692"/>
                      <a:pt x="0" y="433"/>
                      <a:pt x="12" y="296"/>
                    </a:cubicBezTo>
                    <a:cubicBezTo>
                      <a:pt x="24" y="159"/>
                      <a:pt x="84" y="96"/>
                      <a:pt x="156" y="56"/>
                    </a:cubicBezTo>
                    <a:cubicBezTo>
                      <a:pt x="228" y="16"/>
                      <a:pt x="364" y="0"/>
                      <a:pt x="444" y="56"/>
                    </a:cubicBezTo>
                    <a:cubicBezTo>
                      <a:pt x="524" y="112"/>
                      <a:pt x="564" y="216"/>
                      <a:pt x="636" y="392"/>
                    </a:cubicBezTo>
                    <a:cubicBezTo>
                      <a:pt x="708" y="568"/>
                      <a:pt x="820" y="840"/>
                      <a:pt x="876" y="1112"/>
                    </a:cubicBezTo>
                    <a:cubicBezTo>
                      <a:pt x="932" y="1384"/>
                      <a:pt x="964" y="1816"/>
                      <a:pt x="972" y="2024"/>
                    </a:cubicBezTo>
                    <a:cubicBezTo>
                      <a:pt x="980" y="2232"/>
                      <a:pt x="940" y="2312"/>
                      <a:pt x="924" y="2360"/>
                    </a:cubicBezTo>
                    <a:cubicBezTo>
                      <a:pt x="908" y="2408"/>
                      <a:pt x="892" y="2384"/>
                      <a:pt x="876" y="2312"/>
                    </a:cubicBezTo>
                    <a:cubicBezTo>
                      <a:pt x="860" y="2240"/>
                      <a:pt x="860" y="2096"/>
                      <a:pt x="828" y="1928"/>
                    </a:cubicBezTo>
                    <a:cubicBezTo>
                      <a:pt x="796" y="1760"/>
                      <a:pt x="756" y="1544"/>
                      <a:pt x="684" y="1304"/>
                    </a:cubicBezTo>
                    <a:cubicBezTo>
                      <a:pt x="612" y="1064"/>
                      <a:pt x="460" y="648"/>
                      <a:pt x="396" y="488"/>
                    </a:cubicBezTo>
                    <a:cubicBezTo>
                      <a:pt x="332" y="328"/>
                      <a:pt x="316" y="352"/>
                      <a:pt x="300" y="344"/>
                    </a:cubicBezTo>
                    <a:cubicBezTo>
                      <a:pt x="284" y="336"/>
                      <a:pt x="260" y="320"/>
                      <a:pt x="300" y="440"/>
                    </a:cubicBezTo>
                    <a:cubicBezTo>
                      <a:pt x="340" y="560"/>
                      <a:pt x="468" y="840"/>
                      <a:pt x="540" y="1064"/>
                    </a:cubicBezTo>
                    <a:cubicBezTo>
                      <a:pt x="612" y="1288"/>
                      <a:pt x="692" y="1584"/>
                      <a:pt x="732" y="1784"/>
                    </a:cubicBezTo>
                    <a:cubicBezTo>
                      <a:pt x="772" y="1984"/>
                      <a:pt x="780" y="2176"/>
                      <a:pt x="780" y="2264"/>
                    </a:cubicBezTo>
                    <a:cubicBezTo>
                      <a:pt x="780" y="2352"/>
                      <a:pt x="779" y="2375"/>
                      <a:pt x="732" y="2312"/>
                    </a:cubicBezTo>
                    <a:cubicBezTo>
                      <a:pt x="685" y="2249"/>
                      <a:pt x="576" y="2034"/>
                      <a:pt x="496" y="1887"/>
                    </a:cubicBezTo>
                    <a:cubicBezTo>
                      <a:pt x="416" y="1740"/>
                      <a:pt x="304" y="1527"/>
                      <a:pt x="253" y="1432"/>
                    </a:cubicBezTo>
                    <a:close/>
                  </a:path>
                </a:pathLst>
              </a:custGeom>
              <a:solidFill>
                <a:schemeClr val="accent2">
                  <a:alpha val="50000"/>
                </a:schemeClr>
              </a:solidFill>
              <a:ln w="9525" cap="flat" cmpd="sng">
                <a:noFill/>
                <a:prstDash val="solid"/>
                <a:round/>
                <a:headEnd type="none" w="med" len="med"/>
                <a:tailEnd type="none" w="med" len="med"/>
              </a:ln>
              <a:effectLst/>
            </p:spPr>
            <p:txBody>
              <a:bodyPr wrap="none" anchor="ctr"/>
              <a:lstStyle/>
              <a:p>
                <a:pPr>
                  <a:defRPr/>
                </a:pPr>
                <a:endParaRPr lang="en-US">
                  <a:latin typeface="Garamond" pitchFamily="18" charset="0"/>
                  <a:ea typeface="+mn-ea"/>
                </a:endParaRPr>
              </a:p>
            </p:txBody>
          </p:sp>
        </p:grpSp>
        <p:sp>
          <p:nvSpPr>
            <p:cNvPr id="37" name="Freeform 79"/>
            <p:cNvSpPr>
              <a:spLocks/>
            </p:cNvSpPr>
            <p:nvPr/>
          </p:nvSpPr>
          <p:spPr bwMode="hidden">
            <a:xfrm>
              <a:off x="2998" y="3579"/>
              <a:ext cx="678" cy="738"/>
            </a:xfrm>
            <a:custGeom>
              <a:avLst/>
              <a:gdLst/>
              <a:ahLst/>
              <a:cxnLst>
                <a:cxn ang="0">
                  <a:pos x="577" y="17"/>
                </a:cxn>
                <a:cxn ang="0">
                  <a:pos x="341" y="100"/>
                </a:cxn>
                <a:cxn ang="0">
                  <a:pos x="54" y="621"/>
                </a:cxn>
                <a:cxn ang="0">
                  <a:pos x="17" y="735"/>
                </a:cxn>
                <a:cxn ang="0">
                  <a:pos x="140" y="738"/>
                </a:cxn>
                <a:cxn ang="0">
                  <a:pos x="198" y="614"/>
                </a:cxn>
                <a:cxn ang="0">
                  <a:pos x="375" y="292"/>
                </a:cxn>
                <a:cxn ang="0">
                  <a:pos x="534" y="115"/>
                </a:cxn>
                <a:cxn ang="0">
                  <a:pos x="559" y="138"/>
                </a:cxn>
                <a:cxn ang="0">
                  <a:pos x="445" y="264"/>
                </a:cxn>
                <a:cxn ang="0">
                  <a:pos x="311" y="487"/>
                </a:cxn>
                <a:cxn ang="0">
                  <a:pos x="188" y="738"/>
                </a:cxn>
                <a:cxn ang="0">
                  <a:pos x="353" y="738"/>
                </a:cxn>
                <a:cxn ang="0">
                  <a:pos x="417" y="651"/>
                </a:cxn>
                <a:cxn ang="0">
                  <a:pos x="638" y="279"/>
                </a:cxn>
                <a:cxn ang="0">
                  <a:pos x="653" y="85"/>
                </a:cxn>
                <a:cxn ang="0">
                  <a:pos x="577" y="17"/>
                </a:cxn>
              </a:cxnLst>
              <a:rect l="0" t="0" r="r" b="b"/>
              <a:pathLst>
                <a:path w="678" h="738">
                  <a:moveTo>
                    <a:pt x="577" y="17"/>
                  </a:moveTo>
                  <a:cubicBezTo>
                    <a:pt x="525" y="19"/>
                    <a:pt x="428" y="0"/>
                    <a:pt x="341" y="100"/>
                  </a:cubicBezTo>
                  <a:cubicBezTo>
                    <a:pt x="253" y="202"/>
                    <a:pt x="108" y="515"/>
                    <a:pt x="54" y="621"/>
                  </a:cubicBezTo>
                  <a:cubicBezTo>
                    <a:pt x="0" y="727"/>
                    <a:pt x="3" y="716"/>
                    <a:pt x="17" y="735"/>
                  </a:cubicBezTo>
                  <a:lnTo>
                    <a:pt x="140" y="738"/>
                  </a:lnTo>
                  <a:cubicBezTo>
                    <a:pt x="170" y="718"/>
                    <a:pt x="159" y="688"/>
                    <a:pt x="198" y="614"/>
                  </a:cubicBezTo>
                  <a:cubicBezTo>
                    <a:pt x="237" y="540"/>
                    <a:pt x="318" y="375"/>
                    <a:pt x="375" y="292"/>
                  </a:cubicBezTo>
                  <a:cubicBezTo>
                    <a:pt x="431" y="209"/>
                    <a:pt x="503" y="140"/>
                    <a:pt x="534" y="115"/>
                  </a:cubicBezTo>
                  <a:cubicBezTo>
                    <a:pt x="565" y="89"/>
                    <a:pt x="574" y="113"/>
                    <a:pt x="559" y="138"/>
                  </a:cubicBezTo>
                  <a:cubicBezTo>
                    <a:pt x="544" y="162"/>
                    <a:pt x="487" y="206"/>
                    <a:pt x="445" y="264"/>
                  </a:cubicBezTo>
                  <a:cubicBezTo>
                    <a:pt x="404" y="323"/>
                    <a:pt x="354" y="408"/>
                    <a:pt x="311" y="487"/>
                  </a:cubicBezTo>
                  <a:cubicBezTo>
                    <a:pt x="268" y="566"/>
                    <a:pt x="181" y="696"/>
                    <a:pt x="188" y="738"/>
                  </a:cubicBezTo>
                  <a:lnTo>
                    <a:pt x="353" y="738"/>
                  </a:lnTo>
                  <a:cubicBezTo>
                    <a:pt x="391" y="724"/>
                    <a:pt x="370" y="727"/>
                    <a:pt x="417" y="651"/>
                  </a:cubicBezTo>
                  <a:cubicBezTo>
                    <a:pt x="464" y="575"/>
                    <a:pt x="599" y="373"/>
                    <a:pt x="638" y="279"/>
                  </a:cubicBezTo>
                  <a:cubicBezTo>
                    <a:pt x="678" y="185"/>
                    <a:pt x="663" y="128"/>
                    <a:pt x="653" y="85"/>
                  </a:cubicBezTo>
                  <a:cubicBezTo>
                    <a:pt x="643" y="41"/>
                    <a:pt x="629" y="14"/>
                    <a:pt x="577" y="17"/>
                  </a:cubicBezTo>
                  <a:close/>
                </a:path>
              </a:pathLst>
            </a:custGeom>
            <a:solidFill>
              <a:schemeClr val="accent2">
                <a:alpha val="50000"/>
              </a:schemeClr>
            </a:solidFill>
            <a:ln w="9525">
              <a:noFill/>
              <a:round/>
              <a:headEnd/>
              <a:tailEnd/>
            </a:ln>
            <a:effectLst/>
          </p:spPr>
          <p:txBody>
            <a:bodyPr wrap="none" anchor="ctr"/>
            <a:lstStyle/>
            <a:p>
              <a:pPr>
                <a:defRPr/>
              </a:pPr>
              <a:endParaRPr lang="en-US">
                <a:latin typeface="Garamond" pitchFamily="18" charset="0"/>
                <a:ea typeface="+mn-ea"/>
              </a:endParaRPr>
            </a:p>
          </p:txBody>
        </p:sp>
        <p:sp>
          <p:nvSpPr>
            <p:cNvPr id="38" name="Freeform 80"/>
            <p:cNvSpPr>
              <a:spLocks/>
            </p:cNvSpPr>
            <p:nvPr/>
          </p:nvSpPr>
          <p:spPr bwMode="hidden">
            <a:xfrm rot="-744944">
              <a:off x="3996" y="3377"/>
              <a:ext cx="729" cy="1047"/>
            </a:xfrm>
            <a:custGeom>
              <a:avLst/>
              <a:gdLst/>
              <a:ahLst/>
              <a:cxnLst>
                <a:cxn ang="0">
                  <a:pos x="184" y="48"/>
                </a:cxn>
                <a:cxn ang="0">
                  <a:pos x="664" y="192"/>
                </a:cxn>
                <a:cxn ang="0">
                  <a:pos x="1288" y="1200"/>
                </a:cxn>
                <a:cxn ang="0">
                  <a:pos x="1432" y="1968"/>
                </a:cxn>
                <a:cxn ang="0">
                  <a:pos x="1384" y="1920"/>
                </a:cxn>
                <a:cxn ang="0">
                  <a:pos x="1000" y="1200"/>
                </a:cxn>
                <a:cxn ang="0">
                  <a:pos x="616" y="576"/>
                </a:cxn>
                <a:cxn ang="0">
                  <a:pos x="280" y="240"/>
                </a:cxn>
                <a:cxn ang="0">
                  <a:pos x="232" y="288"/>
                </a:cxn>
                <a:cxn ang="0">
                  <a:pos x="472" y="528"/>
                </a:cxn>
                <a:cxn ang="0">
                  <a:pos x="760" y="960"/>
                </a:cxn>
                <a:cxn ang="0">
                  <a:pos x="1144" y="1632"/>
                </a:cxn>
                <a:cxn ang="0">
                  <a:pos x="1384" y="2016"/>
                </a:cxn>
                <a:cxn ang="0">
                  <a:pos x="1336" y="2016"/>
                </a:cxn>
                <a:cxn ang="0">
                  <a:pos x="1096" y="1824"/>
                </a:cxn>
                <a:cxn ang="0">
                  <a:pos x="568" y="1296"/>
                </a:cxn>
                <a:cxn ang="0">
                  <a:pos x="88" y="576"/>
                </a:cxn>
                <a:cxn ang="0">
                  <a:pos x="40" y="192"/>
                </a:cxn>
                <a:cxn ang="0">
                  <a:pos x="184" y="48"/>
                </a:cxn>
              </a:cxnLst>
              <a:rect l="0" t="0" r="r" b="b"/>
              <a:pathLst>
                <a:path w="1456" h="2088">
                  <a:moveTo>
                    <a:pt x="184" y="48"/>
                  </a:moveTo>
                  <a:cubicBezTo>
                    <a:pt x="288" y="48"/>
                    <a:pt x="480" y="0"/>
                    <a:pt x="664" y="192"/>
                  </a:cubicBezTo>
                  <a:cubicBezTo>
                    <a:pt x="848" y="384"/>
                    <a:pt x="1160" y="904"/>
                    <a:pt x="1288" y="1200"/>
                  </a:cubicBezTo>
                  <a:cubicBezTo>
                    <a:pt x="1416" y="1496"/>
                    <a:pt x="1416" y="1848"/>
                    <a:pt x="1432" y="1968"/>
                  </a:cubicBezTo>
                  <a:cubicBezTo>
                    <a:pt x="1448" y="2088"/>
                    <a:pt x="1456" y="2048"/>
                    <a:pt x="1384" y="1920"/>
                  </a:cubicBezTo>
                  <a:cubicBezTo>
                    <a:pt x="1312" y="1792"/>
                    <a:pt x="1128" y="1424"/>
                    <a:pt x="1000" y="1200"/>
                  </a:cubicBezTo>
                  <a:cubicBezTo>
                    <a:pt x="872" y="976"/>
                    <a:pt x="736" y="736"/>
                    <a:pt x="616" y="576"/>
                  </a:cubicBezTo>
                  <a:cubicBezTo>
                    <a:pt x="496" y="416"/>
                    <a:pt x="344" y="288"/>
                    <a:pt x="280" y="240"/>
                  </a:cubicBezTo>
                  <a:cubicBezTo>
                    <a:pt x="216" y="192"/>
                    <a:pt x="200" y="240"/>
                    <a:pt x="232" y="288"/>
                  </a:cubicBezTo>
                  <a:cubicBezTo>
                    <a:pt x="264" y="336"/>
                    <a:pt x="384" y="416"/>
                    <a:pt x="472" y="528"/>
                  </a:cubicBezTo>
                  <a:cubicBezTo>
                    <a:pt x="560" y="640"/>
                    <a:pt x="648" y="776"/>
                    <a:pt x="760" y="960"/>
                  </a:cubicBezTo>
                  <a:cubicBezTo>
                    <a:pt x="872" y="1144"/>
                    <a:pt x="1040" y="1456"/>
                    <a:pt x="1144" y="1632"/>
                  </a:cubicBezTo>
                  <a:cubicBezTo>
                    <a:pt x="1248" y="1808"/>
                    <a:pt x="1352" y="1952"/>
                    <a:pt x="1384" y="2016"/>
                  </a:cubicBezTo>
                  <a:cubicBezTo>
                    <a:pt x="1416" y="2080"/>
                    <a:pt x="1384" y="2048"/>
                    <a:pt x="1336" y="2016"/>
                  </a:cubicBezTo>
                  <a:cubicBezTo>
                    <a:pt x="1288" y="1984"/>
                    <a:pt x="1224" y="1944"/>
                    <a:pt x="1096" y="1824"/>
                  </a:cubicBezTo>
                  <a:cubicBezTo>
                    <a:pt x="968" y="1704"/>
                    <a:pt x="736" y="1504"/>
                    <a:pt x="568" y="1296"/>
                  </a:cubicBezTo>
                  <a:cubicBezTo>
                    <a:pt x="400" y="1088"/>
                    <a:pt x="176" y="760"/>
                    <a:pt x="88" y="576"/>
                  </a:cubicBezTo>
                  <a:cubicBezTo>
                    <a:pt x="0" y="392"/>
                    <a:pt x="24" y="280"/>
                    <a:pt x="40" y="192"/>
                  </a:cubicBezTo>
                  <a:cubicBezTo>
                    <a:pt x="56" y="104"/>
                    <a:pt x="80" y="48"/>
                    <a:pt x="184" y="48"/>
                  </a:cubicBezTo>
                  <a:close/>
                </a:path>
              </a:pathLst>
            </a:custGeom>
            <a:solidFill>
              <a:schemeClr val="accent2">
                <a:alpha val="50000"/>
              </a:schemeClr>
            </a:solidFill>
            <a:ln w="9525">
              <a:noFill/>
              <a:round/>
              <a:headEnd/>
              <a:tailEnd/>
            </a:ln>
            <a:effectLst/>
          </p:spPr>
          <p:txBody>
            <a:bodyPr wrap="none" anchor="ctr"/>
            <a:lstStyle/>
            <a:p>
              <a:pPr>
                <a:defRPr/>
              </a:pPr>
              <a:endParaRPr lang="en-US">
                <a:latin typeface="Garamond" pitchFamily="18" charset="0"/>
                <a:ea typeface="+mn-ea"/>
              </a:endParaRPr>
            </a:p>
          </p:txBody>
        </p:sp>
        <p:sp>
          <p:nvSpPr>
            <p:cNvPr id="39" name="Freeform 81"/>
            <p:cNvSpPr>
              <a:spLocks/>
            </p:cNvSpPr>
            <p:nvPr/>
          </p:nvSpPr>
          <p:spPr bwMode="hidden">
            <a:xfrm>
              <a:off x="3685" y="3623"/>
              <a:ext cx="472" cy="726"/>
            </a:xfrm>
            <a:custGeom>
              <a:avLst/>
              <a:gdLst/>
              <a:ahLst/>
              <a:cxnLst>
                <a:cxn ang="0">
                  <a:pos x="116" y="694"/>
                </a:cxn>
                <a:cxn ang="0">
                  <a:pos x="41" y="440"/>
                </a:cxn>
                <a:cxn ang="0">
                  <a:pos x="6" y="148"/>
                </a:cxn>
                <a:cxn ang="0">
                  <a:pos x="78" y="28"/>
                </a:cxn>
                <a:cxn ang="0">
                  <a:pos x="222" y="28"/>
                </a:cxn>
                <a:cxn ang="0">
                  <a:pos x="317" y="196"/>
                </a:cxn>
                <a:cxn ang="0">
                  <a:pos x="437" y="555"/>
                </a:cxn>
                <a:cxn ang="0">
                  <a:pos x="458" y="691"/>
                </a:cxn>
                <a:cxn ang="0">
                  <a:pos x="350" y="694"/>
                </a:cxn>
                <a:cxn ang="0">
                  <a:pos x="341" y="651"/>
                </a:cxn>
                <a:cxn ang="0">
                  <a:pos x="198" y="244"/>
                </a:cxn>
                <a:cxn ang="0">
                  <a:pos x="150" y="172"/>
                </a:cxn>
                <a:cxn ang="0">
                  <a:pos x="150" y="220"/>
                </a:cxn>
                <a:cxn ang="0">
                  <a:pos x="269" y="531"/>
                </a:cxn>
                <a:cxn ang="0">
                  <a:pos x="311" y="691"/>
                </a:cxn>
                <a:cxn ang="0">
                  <a:pos x="116" y="694"/>
                </a:cxn>
              </a:cxnLst>
              <a:rect l="0" t="0" r="r" b="b"/>
              <a:pathLst>
                <a:path w="472" h="726">
                  <a:moveTo>
                    <a:pt x="116" y="694"/>
                  </a:moveTo>
                  <a:cubicBezTo>
                    <a:pt x="71" y="652"/>
                    <a:pt x="59" y="531"/>
                    <a:pt x="41" y="440"/>
                  </a:cubicBezTo>
                  <a:cubicBezTo>
                    <a:pt x="23" y="349"/>
                    <a:pt x="0" y="216"/>
                    <a:pt x="6" y="148"/>
                  </a:cubicBezTo>
                  <a:cubicBezTo>
                    <a:pt x="12" y="79"/>
                    <a:pt x="42" y="48"/>
                    <a:pt x="78" y="28"/>
                  </a:cubicBezTo>
                  <a:cubicBezTo>
                    <a:pt x="114" y="8"/>
                    <a:pt x="182" y="0"/>
                    <a:pt x="222" y="28"/>
                  </a:cubicBezTo>
                  <a:cubicBezTo>
                    <a:pt x="261" y="56"/>
                    <a:pt x="281" y="108"/>
                    <a:pt x="317" y="196"/>
                  </a:cubicBezTo>
                  <a:cubicBezTo>
                    <a:pt x="353" y="284"/>
                    <a:pt x="414" y="473"/>
                    <a:pt x="437" y="555"/>
                  </a:cubicBezTo>
                  <a:cubicBezTo>
                    <a:pt x="460" y="637"/>
                    <a:pt x="472" y="668"/>
                    <a:pt x="458" y="691"/>
                  </a:cubicBezTo>
                  <a:lnTo>
                    <a:pt x="350" y="694"/>
                  </a:lnTo>
                  <a:cubicBezTo>
                    <a:pt x="331" y="687"/>
                    <a:pt x="366" y="726"/>
                    <a:pt x="341" y="651"/>
                  </a:cubicBezTo>
                  <a:cubicBezTo>
                    <a:pt x="316" y="576"/>
                    <a:pt x="230" y="323"/>
                    <a:pt x="198" y="244"/>
                  </a:cubicBezTo>
                  <a:cubicBezTo>
                    <a:pt x="166" y="164"/>
                    <a:pt x="158" y="176"/>
                    <a:pt x="150" y="172"/>
                  </a:cubicBezTo>
                  <a:cubicBezTo>
                    <a:pt x="142" y="168"/>
                    <a:pt x="130" y="160"/>
                    <a:pt x="150" y="220"/>
                  </a:cubicBezTo>
                  <a:cubicBezTo>
                    <a:pt x="170" y="280"/>
                    <a:pt x="242" y="453"/>
                    <a:pt x="269" y="531"/>
                  </a:cubicBezTo>
                  <a:cubicBezTo>
                    <a:pt x="296" y="609"/>
                    <a:pt x="337" y="664"/>
                    <a:pt x="311" y="691"/>
                  </a:cubicBezTo>
                  <a:lnTo>
                    <a:pt x="116" y="694"/>
                  </a:lnTo>
                  <a:close/>
                </a:path>
              </a:pathLst>
            </a:custGeom>
            <a:solidFill>
              <a:schemeClr val="accent2">
                <a:alpha val="50000"/>
              </a:schemeClr>
            </a:solidFill>
            <a:ln w="9525" cap="flat" cmpd="sng">
              <a:noFill/>
              <a:prstDash val="solid"/>
              <a:round/>
              <a:headEnd type="none" w="med" len="med"/>
              <a:tailEnd type="none" w="med" len="med"/>
            </a:ln>
            <a:effectLst/>
          </p:spPr>
          <p:txBody>
            <a:bodyPr wrap="none" anchor="ctr"/>
            <a:lstStyle/>
            <a:p>
              <a:pPr>
                <a:defRPr/>
              </a:pPr>
              <a:endParaRPr lang="en-US">
                <a:latin typeface="Garamond" pitchFamily="18" charset="0"/>
                <a:ea typeface="+mn-ea"/>
              </a:endParaRPr>
            </a:p>
          </p:txBody>
        </p:sp>
        <p:grpSp>
          <p:nvGrpSpPr>
            <p:cNvPr id="40" name="Group 82"/>
            <p:cNvGrpSpPr>
              <a:grpSpLocks/>
            </p:cNvGrpSpPr>
            <p:nvPr/>
          </p:nvGrpSpPr>
          <p:grpSpPr bwMode="auto">
            <a:xfrm>
              <a:off x="3959" y="330"/>
              <a:ext cx="1724" cy="1316"/>
              <a:chOff x="196" y="1100"/>
              <a:chExt cx="2234" cy="1706"/>
            </a:xfrm>
          </p:grpSpPr>
          <p:sp>
            <p:nvSpPr>
              <p:cNvPr id="44" name="Freeform 83"/>
              <p:cNvSpPr>
                <a:spLocks/>
              </p:cNvSpPr>
              <p:nvPr/>
            </p:nvSpPr>
            <p:spPr bwMode="hidden">
              <a:xfrm rot="-744944">
                <a:off x="1583" y="1359"/>
                <a:ext cx="706" cy="1014"/>
              </a:xfrm>
              <a:custGeom>
                <a:avLst/>
                <a:gdLst/>
                <a:ahLst/>
                <a:cxnLst>
                  <a:cxn ang="0">
                    <a:pos x="184" y="48"/>
                  </a:cxn>
                  <a:cxn ang="0">
                    <a:pos x="664" y="192"/>
                  </a:cxn>
                  <a:cxn ang="0">
                    <a:pos x="1288" y="1200"/>
                  </a:cxn>
                  <a:cxn ang="0">
                    <a:pos x="1432" y="1968"/>
                  </a:cxn>
                  <a:cxn ang="0">
                    <a:pos x="1384" y="1920"/>
                  </a:cxn>
                  <a:cxn ang="0">
                    <a:pos x="1000" y="1200"/>
                  </a:cxn>
                  <a:cxn ang="0">
                    <a:pos x="616" y="576"/>
                  </a:cxn>
                  <a:cxn ang="0">
                    <a:pos x="280" y="240"/>
                  </a:cxn>
                  <a:cxn ang="0">
                    <a:pos x="232" y="288"/>
                  </a:cxn>
                  <a:cxn ang="0">
                    <a:pos x="472" y="528"/>
                  </a:cxn>
                  <a:cxn ang="0">
                    <a:pos x="760" y="960"/>
                  </a:cxn>
                  <a:cxn ang="0">
                    <a:pos x="1144" y="1632"/>
                  </a:cxn>
                  <a:cxn ang="0">
                    <a:pos x="1384" y="2016"/>
                  </a:cxn>
                  <a:cxn ang="0">
                    <a:pos x="1336" y="2016"/>
                  </a:cxn>
                  <a:cxn ang="0">
                    <a:pos x="1096" y="1824"/>
                  </a:cxn>
                  <a:cxn ang="0">
                    <a:pos x="568" y="1296"/>
                  </a:cxn>
                  <a:cxn ang="0">
                    <a:pos x="88" y="576"/>
                  </a:cxn>
                  <a:cxn ang="0">
                    <a:pos x="40" y="192"/>
                  </a:cxn>
                  <a:cxn ang="0">
                    <a:pos x="184" y="48"/>
                  </a:cxn>
                </a:cxnLst>
                <a:rect l="0" t="0" r="r" b="b"/>
                <a:pathLst>
                  <a:path w="1456" h="2088">
                    <a:moveTo>
                      <a:pt x="184" y="48"/>
                    </a:moveTo>
                    <a:cubicBezTo>
                      <a:pt x="288" y="48"/>
                      <a:pt x="480" y="0"/>
                      <a:pt x="664" y="192"/>
                    </a:cubicBezTo>
                    <a:cubicBezTo>
                      <a:pt x="848" y="384"/>
                      <a:pt x="1160" y="904"/>
                      <a:pt x="1288" y="1200"/>
                    </a:cubicBezTo>
                    <a:cubicBezTo>
                      <a:pt x="1416" y="1496"/>
                      <a:pt x="1416" y="1848"/>
                      <a:pt x="1432" y="1968"/>
                    </a:cubicBezTo>
                    <a:cubicBezTo>
                      <a:pt x="1448" y="2088"/>
                      <a:pt x="1456" y="2048"/>
                      <a:pt x="1384" y="1920"/>
                    </a:cubicBezTo>
                    <a:cubicBezTo>
                      <a:pt x="1312" y="1792"/>
                      <a:pt x="1128" y="1424"/>
                      <a:pt x="1000" y="1200"/>
                    </a:cubicBezTo>
                    <a:cubicBezTo>
                      <a:pt x="872" y="976"/>
                      <a:pt x="736" y="736"/>
                      <a:pt x="616" y="576"/>
                    </a:cubicBezTo>
                    <a:cubicBezTo>
                      <a:pt x="496" y="416"/>
                      <a:pt x="344" y="288"/>
                      <a:pt x="280" y="240"/>
                    </a:cubicBezTo>
                    <a:cubicBezTo>
                      <a:pt x="216" y="192"/>
                      <a:pt x="200" y="240"/>
                      <a:pt x="232" y="288"/>
                    </a:cubicBezTo>
                    <a:cubicBezTo>
                      <a:pt x="264" y="336"/>
                      <a:pt x="384" y="416"/>
                      <a:pt x="472" y="528"/>
                    </a:cubicBezTo>
                    <a:cubicBezTo>
                      <a:pt x="560" y="640"/>
                      <a:pt x="648" y="776"/>
                      <a:pt x="760" y="960"/>
                    </a:cubicBezTo>
                    <a:cubicBezTo>
                      <a:pt x="872" y="1144"/>
                      <a:pt x="1040" y="1456"/>
                      <a:pt x="1144" y="1632"/>
                    </a:cubicBezTo>
                    <a:cubicBezTo>
                      <a:pt x="1248" y="1808"/>
                      <a:pt x="1352" y="1952"/>
                      <a:pt x="1384" y="2016"/>
                    </a:cubicBezTo>
                    <a:cubicBezTo>
                      <a:pt x="1416" y="2080"/>
                      <a:pt x="1384" y="2048"/>
                      <a:pt x="1336" y="2016"/>
                    </a:cubicBezTo>
                    <a:cubicBezTo>
                      <a:pt x="1288" y="1984"/>
                      <a:pt x="1224" y="1944"/>
                      <a:pt x="1096" y="1824"/>
                    </a:cubicBezTo>
                    <a:cubicBezTo>
                      <a:pt x="968" y="1704"/>
                      <a:pt x="736" y="1504"/>
                      <a:pt x="568" y="1296"/>
                    </a:cubicBezTo>
                    <a:cubicBezTo>
                      <a:pt x="400" y="1088"/>
                      <a:pt x="176" y="760"/>
                      <a:pt x="88" y="576"/>
                    </a:cubicBezTo>
                    <a:cubicBezTo>
                      <a:pt x="0" y="392"/>
                      <a:pt x="24" y="280"/>
                      <a:pt x="40" y="192"/>
                    </a:cubicBezTo>
                    <a:cubicBezTo>
                      <a:pt x="56" y="104"/>
                      <a:pt x="80" y="48"/>
                      <a:pt x="184" y="48"/>
                    </a:cubicBezTo>
                    <a:close/>
                  </a:path>
                </a:pathLst>
              </a:custGeom>
              <a:solidFill>
                <a:schemeClr val="accent2"/>
              </a:solidFill>
              <a:ln w="9525">
                <a:noFill/>
                <a:round/>
                <a:headEnd/>
                <a:tailEnd/>
              </a:ln>
              <a:effectLst/>
            </p:spPr>
            <p:txBody>
              <a:bodyPr wrap="none" anchor="ctr"/>
              <a:lstStyle/>
              <a:p>
                <a:pPr>
                  <a:defRPr/>
                </a:pPr>
                <a:endParaRPr lang="en-US">
                  <a:latin typeface="Garamond" pitchFamily="18" charset="0"/>
                  <a:ea typeface="+mn-ea"/>
                </a:endParaRPr>
              </a:p>
            </p:txBody>
          </p:sp>
          <p:sp>
            <p:nvSpPr>
              <p:cNvPr id="45" name="Freeform 84"/>
              <p:cNvSpPr>
                <a:spLocks/>
              </p:cNvSpPr>
              <p:nvPr/>
            </p:nvSpPr>
            <p:spPr bwMode="hidden">
              <a:xfrm>
                <a:off x="1295" y="1642"/>
                <a:ext cx="474" cy="1164"/>
              </a:xfrm>
              <a:custGeom>
                <a:avLst/>
                <a:gdLst/>
                <a:ahLst/>
                <a:cxnLst>
                  <a:cxn ang="0">
                    <a:pos x="253" y="1432"/>
                  </a:cxn>
                  <a:cxn ang="0">
                    <a:pos x="82" y="881"/>
                  </a:cxn>
                  <a:cxn ang="0">
                    <a:pos x="12" y="296"/>
                  </a:cxn>
                  <a:cxn ang="0">
                    <a:pos x="156" y="56"/>
                  </a:cxn>
                  <a:cxn ang="0">
                    <a:pos x="444" y="56"/>
                  </a:cxn>
                  <a:cxn ang="0">
                    <a:pos x="636" y="392"/>
                  </a:cxn>
                  <a:cxn ang="0">
                    <a:pos x="876" y="1112"/>
                  </a:cxn>
                  <a:cxn ang="0">
                    <a:pos x="972" y="2024"/>
                  </a:cxn>
                  <a:cxn ang="0">
                    <a:pos x="924" y="2360"/>
                  </a:cxn>
                  <a:cxn ang="0">
                    <a:pos x="876" y="2312"/>
                  </a:cxn>
                  <a:cxn ang="0">
                    <a:pos x="828" y="1928"/>
                  </a:cxn>
                  <a:cxn ang="0">
                    <a:pos x="684" y="1304"/>
                  </a:cxn>
                  <a:cxn ang="0">
                    <a:pos x="396" y="488"/>
                  </a:cxn>
                  <a:cxn ang="0">
                    <a:pos x="300" y="344"/>
                  </a:cxn>
                  <a:cxn ang="0">
                    <a:pos x="300" y="440"/>
                  </a:cxn>
                  <a:cxn ang="0">
                    <a:pos x="540" y="1064"/>
                  </a:cxn>
                  <a:cxn ang="0">
                    <a:pos x="732" y="1784"/>
                  </a:cxn>
                  <a:cxn ang="0">
                    <a:pos x="780" y="2264"/>
                  </a:cxn>
                  <a:cxn ang="0">
                    <a:pos x="732" y="2312"/>
                  </a:cxn>
                  <a:cxn ang="0">
                    <a:pos x="496" y="1887"/>
                  </a:cxn>
                  <a:cxn ang="0">
                    <a:pos x="253" y="1432"/>
                  </a:cxn>
                </a:cxnLst>
                <a:rect l="0" t="0" r="r" b="b"/>
                <a:pathLst>
                  <a:path w="980" h="2408">
                    <a:moveTo>
                      <a:pt x="253" y="1432"/>
                    </a:moveTo>
                    <a:cubicBezTo>
                      <a:pt x="184" y="1264"/>
                      <a:pt x="122" y="1070"/>
                      <a:pt x="82" y="881"/>
                    </a:cubicBezTo>
                    <a:cubicBezTo>
                      <a:pt x="42" y="692"/>
                      <a:pt x="0" y="433"/>
                      <a:pt x="12" y="296"/>
                    </a:cubicBezTo>
                    <a:cubicBezTo>
                      <a:pt x="24" y="159"/>
                      <a:pt x="84" y="96"/>
                      <a:pt x="156" y="56"/>
                    </a:cubicBezTo>
                    <a:cubicBezTo>
                      <a:pt x="228" y="16"/>
                      <a:pt x="364" y="0"/>
                      <a:pt x="444" y="56"/>
                    </a:cubicBezTo>
                    <a:cubicBezTo>
                      <a:pt x="524" y="112"/>
                      <a:pt x="564" y="216"/>
                      <a:pt x="636" y="392"/>
                    </a:cubicBezTo>
                    <a:cubicBezTo>
                      <a:pt x="708" y="568"/>
                      <a:pt x="820" y="840"/>
                      <a:pt x="876" y="1112"/>
                    </a:cubicBezTo>
                    <a:cubicBezTo>
                      <a:pt x="932" y="1384"/>
                      <a:pt x="964" y="1816"/>
                      <a:pt x="972" y="2024"/>
                    </a:cubicBezTo>
                    <a:cubicBezTo>
                      <a:pt x="980" y="2232"/>
                      <a:pt x="940" y="2312"/>
                      <a:pt x="924" y="2360"/>
                    </a:cubicBezTo>
                    <a:cubicBezTo>
                      <a:pt x="908" y="2408"/>
                      <a:pt x="892" y="2384"/>
                      <a:pt x="876" y="2312"/>
                    </a:cubicBezTo>
                    <a:cubicBezTo>
                      <a:pt x="860" y="2240"/>
                      <a:pt x="860" y="2096"/>
                      <a:pt x="828" y="1928"/>
                    </a:cubicBezTo>
                    <a:cubicBezTo>
                      <a:pt x="796" y="1760"/>
                      <a:pt x="756" y="1544"/>
                      <a:pt x="684" y="1304"/>
                    </a:cubicBezTo>
                    <a:cubicBezTo>
                      <a:pt x="612" y="1064"/>
                      <a:pt x="460" y="648"/>
                      <a:pt x="396" y="488"/>
                    </a:cubicBezTo>
                    <a:cubicBezTo>
                      <a:pt x="332" y="328"/>
                      <a:pt x="316" y="352"/>
                      <a:pt x="300" y="344"/>
                    </a:cubicBezTo>
                    <a:cubicBezTo>
                      <a:pt x="284" y="336"/>
                      <a:pt x="260" y="320"/>
                      <a:pt x="300" y="440"/>
                    </a:cubicBezTo>
                    <a:cubicBezTo>
                      <a:pt x="340" y="560"/>
                      <a:pt x="468" y="840"/>
                      <a:pt x="540" y="1064"/>
                    </a:cubicBezTo>
                    <a:cubicBezTo>
                      <a:pt x="612" y="1288"/>
                      <a:pt x="692" y="1584"/>
                      <a:pt x="732" y="1784"/>
                    </a:cubicBezTo>
                    <a:cubicBezTo>
                      <a:pt x="772" y="1984"/>
                      <a:pt x="780" y="2176"/>
                      <a:pt x="780" y="2264"/>
                    </a:cubicBezTo>
                    <a:cubicBezTo>
                      <a:pt x="780" y="2352"/>
                      <a:pt x="779" y="2375"/>
                      <a:pt x="732" y="2312"/>
                    </a:cubicBezTo>
                    <a:cubicBezTo>
                      <a:pt x="685" y="2249"/>
                      <a:pt x="576" y="2034"/>
                      <a:pt x="496" y="1887"/>
                    </a:cubicBezTo>
                    <a:cubicBezTo>
                      <a:pt x="416" y="1740"/>
                      <a:pt x="304" y="1527"/>
                      <a:pt x="253" y="1432"/>
                    </a:cubicBezTo>
                    <a:close/>
                  </a:path>
                </a:pathLst>
              </a:custGeom>
              <a:solidFill>
                <a:schemeClr val="accent2"/>
              </a:solidFill>
              <a:ln w="9525" cap="flat" cmpd="sng">
                <a:noFill/>
                <a:prstDash val="solid"/>
                <a:round/>
                <a:headEnd type="none" w="med" len="med"/>
                <a:tailEnd type="none" w="med" len="med"/>
              </a:ln>
              <a:effectLst/>
            </p:spPr>
            <p:txBody>
              <a:bodyPr wrap="none" anchor="ctr"/>
              <a:lstStyle/>
              <a:p>
                <a:pPr>
                  <a:defRPr/>
                </a:pPr>
                <a:endParaRPr lang="en-US">
                  <a:latin typeface="Garamond" pitchFamily="18" charset="0"/>
                  <a:ea typeface="+mn-ea"/>
                </a:endParaRPr>
              </a:p>
            </p:txBody>
          </p:sp>
          <p:sp>
            <p:nvSpPr>
              <p:cNvPr id="46" name="Freeform 85"/>
              <p:cNvSpPr>
                <a:spLocks/>
              </p:cNvSpPr>
              <p:nvPr/>
            </p:nvSpPr>
            <p:spPr bwMode="hidden">
              <a:xfrm>
                <a:off x="1452" y="1100"/>
                <a:ext cx="978" cy="332"/>
              </a:xfrm>
              <a:custGeom>
                <a:avLst/>
                <a:gdLst/>
                <a:ahLst/>
                <a:cxnLst>
                  <a:cxn ang="0">
                    <a:pos x="96" y="464"/>
                  </a:cxn>
                  <a:cxn ang="0">
                    <a:pos x="48" y="368"/>
                  </a:cxn>
                  <a:cxn ang="0">
                    <a:pos x="96" y="224"/>
                  </a:cxn>
                  <a:cxn ang="0">
                    <a:pos x="384" y="32"/>
                  </a:cxn>
                  <a:cxn ang="0">
                    <a:pos x="960" y="32"/>
                  </a:cxn>
                  <a:cxn ang="0">
                    <a:pos x="1584" y="224"/>
                  </a:cxn>
                  <a:cxn ang="0">
                    <a:pos x="1920" y="416"/>
                  </a:cxn>
                  <a:cxn ang="0">
                    <a:pos x="2004" y="544"/>
                  </a:cxn>
                  <a:cxn ang="0">
                    <a:pos x="1824" y="560"/>
                  </a:cxn>
                  <a:cxn ang="0">
                    <a:pos x="1488" y="464"/>
                  </a:cxn>
                  <a:cxn ang="0">
                    <a:pos x="960" y="320"/>
                  </a:cxn>
                  <a:cxn ang="0">
                    <a:pos x="480" y="320"/>
                  </a:cxn>
                  <a:cxn ang="0">
                    <a:pos x="336" y="368"/>
                  </a:cxn>
                  <a:cxn ang="0">
                    <a:pos x="336" y="416"/>
                  </a:cxn>
                  <a:cxn ang="0">
                    <a:pos x="528" y="368"/>
                  </a:cxn>
                  <a:cxn ang="0">
                    <a:pos x="960" y="368"/>
                  </a:cxn>
                  <a:cxn ang="0">
                    <a:pos x="1584" y="560"/>
                  </a:cxn>
                  <a:cxn ang="0">
                    <a:pos x="1632" y="608"/>
                  </a:cxn>
                  <a:cxn ang="0">
                    <a:pos x="1392" y="656"/>
                  </a:cxn>
                  <a:cxn ang="0">
                    <a:pos x="624" y="656"/>
                  </a:cxn>
                  <a:cxn ang="0">
                    <a:pos x="96" y="464"/>
                  </a:cxn>
                </a:cxnLst>
                <a:rect l="0" t="0" r="r" b="b"/>
                <a:pathLst>
                  <a:path w="2020" h="688">
                    <a:moveTo>
                      <a:pt x="96" y="464"/>
                    </a:moveTo>
                    <a:cubicBezTo>
                      <a:pt x="0" y="416"/>
                      <a:pt x="48" y="408"/>
                      <a:pt x="48" y="368"/>
                    </a:cubicBezTo>
                    <a:cubicBezTo>
                      <a:pt x="48" y="328"/>
                      <a:pt x="40" y="280"/>
                      <a:pt x="96" y="224"/>
                    </a:cubicBezTo>
                    <a:cubicBezTo>
                      <a:pt x="152" y="168"/>
                      <a:pt x="240" y="64"/>
                      <a:pt x="384" y="32"/>
                    </a:cubicBezTo>
                    <a:cubicBezTo>
                      <a:pt x="528" y="0"/>
                      <a:pt x="760" y="0"/>
                      <a:pt x="960" y="32"/>
                    </a:cubicBezTo>
                    <a:cubicBezTo>
                      <a:pt x="1160" y="64"/>
                      <a:pt x="1424" y="160"/>
                      <a:pt x="1584" y="224"/>
                    </a:cubicBezTo>
                    <a:cubicBezTo>
                      <a:pt x="1744" y="288"/>
                      <a:pt x="1850" y="363"/>
                      <a:pt x="1920" y="416"/>
                    </a:cubicBezTo>
                    <a:cubicBezTo>
                      <a:pt x="1990" y="469"/>
                      <a:pt x="2020" y="520"/>
                      <a:pt x="2004" y="544"/>
                    </a:cubicBezTo>
                    <a:cubicBezTo>
                      <a:pt x="1988" y="568"/>
                      <a:pt x="1910" y="573"/>
                      <a:pt x="1824" y="560"/>
                    </a:cubicBezTo>
                    <a:cubicBezTo>
                      <a:pt x="1738" y="547"/>
                      <a:pt x="1632" y="504"/>
                      <a:pt x="1488" y="464"/>
                    </a:cubicBezTo>
                    <a:cubicBezTo>
                      <a:pt x="1344" y="424"/>
                      <a:pt x="1128" y="344"/>
                      <a:pt x="960" y="320"/>
                    </a:cubicBezTo>
                    <a:cubicBezTo>
                      <a:pt x="792" y="296"/>
                      <a:pt x="584" y="312"/>
                      <a:pt x="480" y="320"/>
                    </a:cubicBezTo>
                    <a:cubicBezTo>
                      <a:pt x="376" y="328"/>
                      <a:pt x="360" y="352"/>
                      <a:pt x="336" y="368"/>
                    </a:cubicBezTo>
                    <a:cubicBezTo>
                      <a:pt x="312" y="384"/>
                      <a:pt x="304" y="416"/>
                      <a:pt x="336" y="416"/>
                    </a:cubicBezTo>
                    <a:cubicBezTo>
                      <a:pt x="368" y="416"/>
                      <a:pt x="424" y="376"/>
                      <a:pt x="528" y="368"/>
                    </a:cubicBezTo>
                    <a:cubicBezTo>
                      <a:pt x="632" y="360"/>
                      <a:pt x="784" y="336"/>
                      <a:pt x="960" y="368"/>
                    </a:cubicBezTo>
                    <a:cubicBezTo>
                      <a:pt x="1136" y="400"/>
                      <a:pt x="1472" y="520"/>
                      <a:pt x="1584" y="560"/>
                    </a:cubicBezTo>
                    <a:cubicBezTo>
                      <a:pt x="1696" y="600"/>
                      <a:pt x="1664" y="592"/>
                      <a:pt x="1632" y="608"/>
                    </a:cubicBezTo>
                    <a:cubicBezTo>
                      <a:pt x="1600" y="624"/>
                      <a:pt x="1560" y="648"/>
                      <a:pt x="1392" y="656"/>
                    </a:cubicBezTo>
                    <a:cubicBezTo>
                      <a:pt x="1224" y="664"/>
                      <a:pt x="840" y="688"/>
                      <a:pt x="624" y="656"/>
                    </a:cubicBezTo>
                    <a:cubicBezTo>
                      <a:pt x="408" y="624"/>
                      <a:pt x="192" y="512"/>
                      <a:pt x="96" y="464"/>
                    </a:cubicBezTo>
                    <a:close/>
                  </a:path>
                </a:pathLst>
              </a:custGeom>
              <a:solidFill>
                <a:schemeClr val="accent2">
                  <a:alpha val="50000"/>
                </a:schemeClr>
              </a:solidFill>
              <a:ln w="9525" cap="flat" cmpd="sng">
                <a:noFill/>
                <a:prstDash val="solid"/>
                <a:round/>
                <a:headEnd type="none" w="med" len="med"/>
                <a:tailEnd type="none" w="med" len="med"/>
              </a:ln>
              <a:effectLst/>
            </p:spPr>
            <p:txBody>
              <a:bodyPr wrap="none" anchor="ctr"/>
              <a:lstStyle/>
              <a:p>
                <a:pPr>
                  <a:defRPr/>
                </a:pPr>
                <a:endParaRPr lang="en-US">
                  <a:latin typeface="Garamond" pitchFamily="18" charset="0"/>
                  <a:ea typeface="+mn-ea"/>
                </a:endParaRPr>
              </a:p>
            </p:txBody>
          </p:sp>
          <p:sp>
            <p:nvSpPr>
              <p:cNvPr id="47" name="Freeform 86"/>
              <p:cNvSpPr>
                <a:spLocks/>
              </p:cNvSpPr>
              <p:nvPr/>
            </p:nvSpPr>
            <p:spPr bwMode="hidden">
              <a:xfrm rot="744944" flipH="1">
                <a:off x="437" y="1510"/>
                <a:ext cx="706" cy="1014"/>
              </a:xfrm>
              <a:custGeom>
                <a:avLst/>
                <a:gdLst/>
                <a:ahLst/>
                <a:cxnLst>
                  <a:cxn ang="0">
                    <a:pos x="184" y="48"/>
                  </a:cxn>
                  <a:cxn ang="0">
                    <a:pos x="664" y="192"/>
                  </a:cxn>
                  <a:cxn ang="0">
                    <a:pos x="1288" y="1200"/>
                  </a:cxn>
                  <a:cxn ang="0">
                    <a:pos x="1432" y="1968"/>
                  </a:cxn>
                  <a:cxn ang="0">
                    <a:pos x="1384" y="1920"/>
                  </a:cxn>
                  <a:cxn ang="0">
                    <a:pos x="1000" y="1200"/>
                  </a:cxn>
                  <a:cxn ang="0">
                    <a:pos x="616" y="576"/>
                  </a:cxn>
                  <a:cxn ang="0">
                    <a:pos x="280" y="240"/>
                  </a:cxn>
                  <a:cxn ang="0">
                    <a:pos x="232" y="288"/>
                  </a:cxn>
                  <a:cxn ang="0">
                    <a:pos x="472" y="528"/>
                  </a:cxn>
                  <a:cxn ang="0">
                    <a:pos x="760" y="960"/>
                  </a:cxn>
                  <a:cxn ang="0">
                    <a:pos x="1144" y="1632"/>
                  </a:cxn>
                  <a:cxn ang="0">
                    <a:pos x="1384" y="2016"/>
                  </a:cxn>
                  <a:cxn ang="0">
                    <a:pos x="1336" y="2016"/>
                  </a:cxn>
                  <a:cxn ang="0">
                    <a:pos x="1096" y="1824"/>
                  </a:cxn>
                  <a:cxn ang="0">
                    <a:pos x="568" y="1296"/>
                  </a:cxn>
                  <a:cxn ang="0">
                    <a:pos x="88" y="576"/>
                  </a:cxn>
                  <a:cxn ang="0">
                    <a:pos x="40" y="192"/>
                  </a:cxn>
                  <a:cxn ang="0">
                    <a:pos x="184" y="48"/>
                  </a:cxn>
                </a:cxnLst>
                <a:rect l="0" t="0" r="r" b="b"/>
                <a:pathLst>
                  <a:path w="1456" h="2088">
                    <a:moveTo>
                      <a:pt x="184" y="48"/>
                    </a:moveTo>
                    <a:cubicBezTo>
                      <a:pt x="288" y="48"/>
                      <a:pt x="480" y="0"/>
                      <a:pt x="664" y="192"/>
                    </a:cubicBezTo>
                    <a:cubicBezTo>
                      <a:pt x="848" y="384"/>
                      <a:pt x="1160" y="904"/>
                      <a:pt x="1288" y="1200"/>
                    </a:cubicBezTo>
                    <a:cubicBezTo>
                      <a:pt x="1416" y="1496"/>
                      <a:pt x="1416" y="1848"/>
                      <a:pt x="1432" y="1968"/>
                    </a:cubicBezTo>
                    <a:cubicBezTo>
                      <a:pt x="1448" y="2088"/>
                      <a:pt x="1456" y="2048"/>
                      <a:pt x="1384" y="1920"/>
                    </a:cubicBezTo>
                    <a:cubicBezTo>
                      <a:pt x="1312" y="1792"/>
                      <a:pt x="1128" y="1424"/>
                      <a:pt x="1000" y="1200"/>
                    </a:cubicBezTo>
                    <a:cubicBezTo>
                      <a:pt x="872" y="976"/>
                      <a:pt x="736" y="736"/>
                      <a:pt x="616" y="576"/>
                    </a:cubicBezTo>
                    <a:cubicBezTo>
                      <a:pt x="496" y="416"/>
                      <a:pt x="344" y="288"/>
                      <a:pt x="280" y="240"/>
                    </a:cubicBezTo>
                    <a:cubicBezTo>
                      <a:pt x="216" y="192"/>
                      <a:pt x="200" y="240"/>
                      <a:pt x="232" y="288"/>
                    </a:cubicBezTo>
                    <a:cubicBezTo>
                      <a:pt x="264" y="336"/>
                      <a:pt x="384" y="416"/>
                      <a:pt x="472" y="528"/>
                    </a:cubicBezTo>
                    <a:cubicBezTo>
                      <a:pt x="560" y="640"/>
                      <a:pt x="648" y="776"/>
                      <a:pt x="760" y="960"/>
                    </a:cubicBezTo>
                    <a:cubicBezTo>
                      <a:pt x="872" y="1144"/>
                      <a:pt x="1040" y="1456"/>
                      <a:pt x="1144" y="1632"/>
                    </a:cubicBezTo>
                    <a:cubicBezTo>
                      <a:pt x="1248" y="1808"/>
                      <a:pt x="1352" y="1952"/>
                      <a:pt x="1384" y="2016"/>
                    </a:cubicBezTo>
                    <a:cubicBezTo>
                      <a:pt x="1416" y="2080"/>
                      <a:pt x="1384" y="2048"/>
                      <a:pt x="1336" y="2016"/>
                    </a:cubicBezTo>
                    <a:cubicBezTo>
                      <a:pt x="1288" y="1984"/>
                      <a:pt x="1224" y="1944"/>
                      <a:pt x="1096" y="1824"/>
                    </a:cubicBezTo>
                    <a:cubicBezTo>
                      <a:pt x="968" y="1704"/>
                      <a:pt x="736" y="1504"/>
                      <a:pt x="568" y="1296"/>
                    </a:cubicBezTo>
                    <a:cubicBezTo>
                      <a:pt x="400" y="1088"/>
                      <a:pt x="176" y="760"/>
                      <a:pt x="88" y="576"/>
                    </a:cubicBezTo>
                    <a:cubicBezTo>
                      <a:pt x="0" y="392"/>
                      <a:pt x="24" y="280"/>
                      <a:pt x="40" y="192"/>
                    </a:cubicBezTo>
                    <a:cubicBezTo>
                      <a:pt x="56" y="104"/>
                      <a:pt x="80" y="48"/>
                      <a:pt x="184" y="48"/>
                    </a:cubicBezTo>
                    <a:close/>
                  </a:path>
                </a:pathLst>
              </a:custGeom>
              <a:solidFill>
                <a:schemeClr val="accent2"/>
              </a:solidFill>
              <a:ln w="9525">
                <a:noFill/>
                <a:round/>
                <a:headEnd/>
                <a:tailEnd/>
              </a:ln>
              <a:effectLst/>
            </p:spPr>
            <p:txBody>
              <a:bodyPr wrap="none" anchor="ctr"/>
              <a:lstStyle/>
              <a:p>
                <a:pPr>
                  <a:defRPr/>
                </a:pPr>
                <a:endParaRPr lang="en-US">
                  <a:latin typeface="Garamond" pitchFamily="18" charset="0"/>
                  <a:ea typeface="+mn-ea"/>
                </a:endParaRPr>
              </a:p>
            </p:txBody>
          </p:sp>
          <p:sp>
            <p:nvSpPr>
              <p:cNvPr id="48" name="Freeform 87"/>
              <p:cNvSpPr>
                <a:spLocks/>
              </p:cNvSpPr>
              <p:nvPr/>
            </p:nvSpPr>
            <p:spPr bwMode="hidden">
              <a:xfrm rot="505459" flipH="1">
                <a:off x="196" y="1235"/>
                <a:ext cx="978" cy="332"/>
              </a:xfrm>
              <a:custGeom>
                <a:avLst/>
                <a:gdLst/>
                <a:ahLst/>
                <a:cxnLst>
                  <a:cxn ang="0">
                    <a:pos x="96" y="464"/>
                  </a:cxn>
                  <a:cxn ang="0">
                    <a:pos x="48" y="368"/>
                  </a:cxn>
                  <a:cxn ang="0">
                    <a:pos x="96" y="224"/>
                  </a:cxn>
                  <a:cxn ang="0">
                    <a:pos x="384" y="32"/>
                  </a:cxn>
                  <a:cxn ang="0">
                    <a:pos x="960" y="32"/>
                  </a:cxn>
                  <a:cxn ang="0">
                    <a:pos x="1584" y="224"/>
                  </a:cxn>
                  <a:cxn ang="0">
                    <a:pos x="1920" y="416"/>
                  </a:cxn>
                  <a:cxn ang="0">
                    <a:pos x="2004" y="544"/>
                  </a:cxn>
                  <a:cxn ang="0">
                    <a:pos x="1824" y="560"/>
                  </a:cxn>
                  <a:cxn ang="0">
                    <a:pos x="1488" y="464"/>
                  </a:cxn>
                  <a:cxn ang="0">
                    <a:pos x="960" y="320"/>
                  </a:cxn>
                  <a:cxn ang="0">
                    <a:pos x="480" y="320"/>
                  </a:cxn>
                  <a:cxn ang="0">
                    <a:pos x="336" y="368"/>
                  </a:cxn>
                  <a:cxn ang="0">
                    <a:pos x="336" y="416"/>
                  </a:cxn>
                  <a:cxn ang="0">
                    <a:pos x="528" y="368"/>
                  </a:cxn>
                  <a:cxn ang="0">
                    <a:pos x="960" y="368"/>
                  </a:cxn>
                  <a:cxn ang="0">
                    <a:pos x="1584" y="560"/>
                  </a:cxn>
                  <a:cxn ang="0">
                    <a:pos x="1632" y="608"/>
                  </a:cxn>
                  <a:cxn ang="0">
                    <a:pos x="1392" y="656"/>
                  </a:cxn>
                  <a:cxn ang="0">
                    <a:pos x="624" y="656"/>
                  </a:cxn>
                  <a:cxn ang="0">
                    <a:pos x="96" y="464"/>
                  </a:cxn>
                </a:cxnLst>
                <a:rect l="0" t="0" r="r" b="b"/>
                <a:pathLst>
                  <a:path w="2020" h="688">
                    <a:moveTo>
                      <a:pt x="96" y="464"/>
                    </a:moveTo>
                    <a:cubicBezTo>
                      <a:pt x="0" y="416"/>
                      <a:pt x="48" y="408"/>
                      <a:pt x="48" y="368"/>
                    </a:cubicBezTo>
                    <a:cubicBezTo>
                      <a:pt x="48" y="328"/>
                      <a:pt x="40" y="280"/>
                      <a:pt x="96" y="224"/>
                    </a:cubicBezTo>
                    <a:cubicBezTo>
                      <a:pt x="152" y="168"/>
                      <a:pt x="240" y="64"/>
                      <a:pt x="384" y="32"/>
                    </a:cubicBezTo>
                    <a:cubicBezTo>
                      <a:pt x="528" y="0"/>
                      <a:pt x="760" y="0"/>
                      <a:pt x="960" y="32"/>
                    </a:cubicBezTo>
                    <a:cubicBezTo>
                      <a:pt x="1160" y="64"/>
                      <a:pt x="1424" y="160"/>
                      <a:pt x="1584" y="224"/>
                    </a:cubicBezTo>
                    <a:cubicBezTo>
                      <a:pt x="1744" y="288"/>
                      <a:pt x="1850" y="363"/>
                      <a:pt x="1920" y="416"/>
                    </a:cubicBezTo>
                    <a:cubicBezTo>
                      <a:pt x="1990" y="469"/>
                      <a:pt x="2020" y="520"/>
                      <a:pt x="2004" y="544"/>
                    </a:cubicBezTo>
                    <a:cubicBezTo>
                      <a:pt x="1988" y="568"/>
                      <a:pt x="1910" y="573"/>
                      <a:pt x="1824" y="560"/>
                    </a:cubicBezTo>
                    <a:cubicBezTo>
                      <a:pt x="1738" y="547"/>
                      <a:pt x="1632" y="504"/>
                      <a:pt x="1488" y="464"/>
                    </a:cubicBezTo>
                    <a:cubicBezTo>
                      <a:pt x="1344" y="424"/>
                      <a:pt x="1128" y="344"/>
                      <a:pt x="960" y="320"/>
                    </a:cubicBezTo>
                    <a:cubicBezTo>
                      <a:pt x="792" y="296"/>
                      <a:pt x="584" y="312"/>
                      <a:pt x="480" y="320"/>
                    </a:cubicBezTo>
                    <a:cubicBezTo>
                      <a:pt x="376" y="328"/>
                      <a:pt x="360" y="352"/>
                      <a:pt x="336" y="368"/>
                    </a:cubicBezTo>
                    <a:cubicBezTo>
                      <a:pt x="312" y="384"/>
                      <a:pt x="304" y="416"/>
                      <a:pt x="336" y="416"/>
                    </a:cubicBezTo>
                    <a:cubicBezTo>
                      <a:pt x="368" y="416"/>
                      <a:pt x="424" y="376"/>
                      <a:pt x="528" y="368"/>
                    </a:cubicBezTo>
                    <a:cubicBezTo>
                      <a:pt x="632" y="360"/>
                      <a:pt x="784" y="336"/>
                      <a:pt x="960" y="368"/>
                    </a:cubicBezTo>
                    <a:cubicBezTo>
                      <a:pt x="1136" y="400"/>
                      <a:pt x="1472" y="520"/>
                      <a:pt x="1584" y="560"/>
                    </a:cubicBezTo>
                    <a:cubicBezTo>
                      <a:pt x="1696" y="600"/>
                      <a:pt x="1664" y="592"/>
                      <a:pt x="1632" y="608"/>
                    </a:cubicBezTo>
                    <a:cubicBezTo>
                      <a:pt x="1600" y="624"/>
                      <a:pt x="1560" y="648"/>
                      <a:pt x="1392" y="656"/>
                    </a:cubicBezTo>
                    <a:cubicBezTo>
                      <a:pt x="1224" y="664"/>
                      <a:pt x="840" y="688"/>
                      <a:pt x="624" y="656"/>
                    </a:cubicBezTo>
                    <a:cubicBezTo>
                      <a:pt x="408" y="624"/>
                      <a:pt x="192" y="512"/>
                      <a:pt x="96" y="464"/>
                    </a:cubicBezTo>
                    <a:close/>
                  </a:path>
                </a:pathLst>
              </a:custGeom>
              <a:solidFill>
                <a:schemeClr val="accent2">
                  <a:alpha val="50000"/>
                </a:schemeClr>
              </a:solidFill>
              <a:ln w="9525" cap="flat" cmpd="sng">
                <a:noFill/>
                <a:prstDash val="solid"/>
                <a:round/>
                <a:headEnd type="none" w="med" len="med"/>
                <a:tailEnd type="none" w="med" len="med"/>
              </a:ln>
              <a:effectLst/>
            </p:spPr>
            <p:txBody>
              <a:bodyPr wrap="none" anchor="ctr"/>
              <a:lstStyle/>
              <a:p>
                <a:pPr>
                  <a:defRPr/>
                </a:pPr>
                <a:endParaRPr lang="en-US">
                  <a:latin typeface="Garamond" pitchFamily="18" charset="0"/>
                  <a:ea typeface="+mn-ea"/>
                </a:endParaRPr>
              </a:p>
            </p:txBody>
          </p:sp>
        </p:grpSp>
        <p:grpSp>
          <p:nvGrpSpPr>
            <p:cNvPr id="41" name="Group 88"/>
            <p:cNvGrpSpPr>
              <a:grpSpLocks/>
            </p:cNvGrpSpPr>
            <p:nvPr/>
          </p:nvGrpSpPr>
          <p:grpSpPr bwMode="auto">
            <a:xfrm>
              <a:off x="151" y="-2"/>
              <a:ext cx="209" cy="4316"/>
              <a:chOff x="1834" y="-2"/>
              <a:chExt cx="209" cy="4316"/>
            </a:xfrm>
          </p:grpSpPr>
          <p:sp>
            <p:nvSpPr>
              <p:cNvPr id="42" name="Freeform 89"/>
              <p:cNvSpPr>
                <a:spLocks/>
              </p:cNvSpPr>
              <p:nvPr/>
            </p:nvSpPr>
            <p:spPr bwMode="hidden">
              <a:xfrm>
                <a:off x="1834" y="0"/>
                <a:ext cx="209" cy="4314"/>
              </a:xfrm>
              <a:custGeom>
                <a:avLst/>
                <a:gdLst/>
                <a:ahLst/>
                <a:cxnLst>
                  <a:cxn ang="0">
                    <a:pos x="14" y="4314"/>
                  </a:cxn>
                  <a:cxn ang="0">
                    <a:pos x="19" y="3207"/>
                  </a:cxn>
                  <a:cxn ang="0">
                    <a:pos x="3" y="2467"/>
                  </a:cxn>
                  <a:cxn ang="0">
                    <a:pos x="3" y="2330"/>
                  </a:cxn>
                  <a:cxn ang="0">
                    <a:pos x="8" y="2288"/>
                  </a:cxn>
                  <a:cxn ang="0">
                    <a:pos x="10" y="2244"/>
                  </a:cxn>
                  <a:cxn ang="0">
                    <a:pos x="3" y="2193"/>
                  </a:cxn>
                  <a:cxn ang="0">
                    <a:pos x="3" y="2103"/>
                  </a:cxn>
                  <a:cxn ang="0">
                    <a:pos x="12" y="1849"/>
                  </a:cxn>
                  <a:cxn ang="0">
                    <a:pos x="10" y="1270"/>
                  </a:cxn>
                  <a:cxn ang="0">
                    <a:pos x="12" y="0"/>
                  </a:cxn>
                  <a:cxn ang="0">
                    <a:pos x="34" y="4"/>
                  </a:cxn>
                  <a:cxn ang="0">
                    <a:pos x="37" y="1026"/>
                  </a:cxn>
                  <a:cxn ang="0">
                    <a:pos x="36" y="1897"/>
                  </a:cxn>
                  <a:cxn ang="0">
                    <a:pos x="25" y="2105"/>
                  </a:cxn>
                  <a:cxn ang="0">
                    <a:pos x="39" y="2212"/>
                  </a:cxn>
                  <a:cxn ang="0">
                    <a:pos x="102" y="2228"/>
                  </a:cxn>
                  <a:cxn ang="0">
                    <a:pos x="163" y="2228"/>
                  </a:cxn>
                  <a:cxn ang="0">
                    <a:pos x="181" y="2184"/>
                  </a:cxn>
                  <a:cxn ang="0">
                    <a:pos x="180" y="2077"/>
                  </a:cxn>
                  <a:cxn ang="0">
                    <a:pos x="178" y="1969"/>
                  </a:cxn>
                  <a:cxn ang="0">
                    <a:pos x="173" y="1817"/>
                  </a:cxn>
                  <a:cxn ang="0">
                    <a:pos x="167" y="3"/>
                  </a:cxn>
                  <a:cxn ang="0">
                    <a:pos x="202" y="6"/>
                  </a:cxn>
                  <a:cxn ang="0">
                    <a:pos x="195" y="701"/>
                  </a:cxn>
                  <a:cxn ang="0">
                    <a:pos x="198" y="1841"/>
                  </a:cxn>
                  <a:cxn ang="0">
                    <a:pos x="209" y="2148"/>
                  </a:cxn>
                  <a:cxn ang="0">
                    <a:pos x="198" y="2264"/>
                  </a:cxn>
                  <a:cxn ang="0">
                    <a:pos x="206" y="2330"/>
                  </a:cxn>
                  <a:cxn ang="0">
                    <a:pos x="206" y="2512"/>
                  </a:cxn>
                  <a:cxn ang="0">
                    <a:pos x="193" y="3287"/>
                  </a:cxn>
                  <a:cxn ang="0">
                    <a:pos x="197" y="4314"/>
                  </a:cxn>
                  <a:cxn ang="0">
                    <a:pos x="176" y="4313"/>
                  </a:cxn>
                  <a:cxn ang="0">
                    <a:pos x="175" y="3786"/>
                  </a:cxn>
                  <a:cxn ang="0">
                    <a:pos x="171" y="3391"/>
                  </a:cxn>
                  <a:cxn ang="0">
                    <a:pos x="178" y="2720"/>
                  </a:cxn>
                  <a:cxn ang="0">
                    <a:pos x="185" y="2356"/>
                  </a:cxn>
                  <a:cxn ang="0">
                    <a:pos x="170" y="2288"/>
                  </a:cxn>
                  <a:cxn ang="0">
                    <a:pos x="103" y="2308"/>
                  </a:cxn>
                  <a:cxn ang="0">
                    <a:pos x="41" y="2296"/>
                  </a:cxn>
                  <a:cxn ang="0">
                    <a:pos x="23" y="2467"/>
                  </a:cxn>
                  <a:cxn ang="0">
                    <a:pos x="37" y="2955"/>
                  </a:cxn>
                  <a:cxn ang="0">
                    <a:pos x="39" y="3730"/>
                  </a:cxn>
                  <a:cxn ang="0">
                    <a:pos x="37" y="4313"/>
                  </a:cxn>
                  <a:cxn ang="0">
                    <a:pos x="14" y="4314"/>
                  </a:cxn>
                </a:cxnLst>
                <a:rect l="0" t="0" r="r" b="b"/>
                <a:pathLst>
                  <a:path w="209" h="4314">
                    <a:moveTo>
                      <a:pt x="14" y="4314"/>
                    </a:moveTo>
                    <a:cubicBezTo>
                      <a:pt x="11" y="4130"/>
                      <a:pt x="21" y="3515"/>
                      <a:pt x="19" y="3207"/>
                    </a:cubicBezTo>
                    <a:cubicBezTo>
                      <a:pt x="17" y="2899"/>
                      <a:pt x="5" y="2613"/>
                      <a:pt x="3" y="2467"/>
                    </a:cubicBezTo>
                    <a:cubicBezTo>
                      <a:pt x="0" y="2321"/>
                      <a:pt x="2" y="2360"/>
                      <a:pt x="3" y="2330"/>
                    </a:cubicBezTo>
                    <a:cubicBezTo>
                      <a:pt x="3" y="2300"/>
                      <a:pt x="7" y="2302"/>
                      <a:pt x="8" y="2288"/>
                    </a:cubicBezTo>
                    <a:cubicBezTo>
                      <a:pt x="10" y="2274"/>
                      <a:pt x="11" y="2260"/>
                      <a:pt x="10" y="2244"/>
                    </a:cubicBezTo>
                    <a:cubicBezTo>
                      <a:pt x="9" y="2228"/>
                      <a:pt x="4" y="2217"/>
                      <a:pt x="3" y="2193"/>
                    </a:cubicBezTo>
                    <a:cubicBezTo>
                      <a:pt x="1" y="2169"/>
                      <a:pt x="1" y="2159"/>
                      <a:pt x="3" y="2103"/>
                    </a:cubicBezTo>
                    <a:cubicBezTo>
                      <a:pt x="4" y="2046"/>
                      <a:pt x="11" y="1988"/>
                      <a:pt x="12" y="1849"/>
                    </a:cubicBezTo>
                    <a:cubicBezTo>
                      <a:pt x="13" y="1710"/>
                      <a:pt x="10" y="1578"/>
                      <a:pt x="10" y="1270"/>
                    </a:cubicBezTo>
                    <a:cubicBezTo>
                      <a:pt x="10" y="961"/>
                      <a:pt x="8" y="211"/>
                      <a:pt x="12" y="0"/>
                    </a:cubicBezTo>
                    <a:lnTo>
                      <a:pt x="34" y="4"/>
                    </a:lnTo>
                    <a:cubicBezTo>
                      <a:pt x="38" y="175"/>
                      <a:pt x="37" y="711"/>
                      <a:pt x="37" y="1026"/>
                    </a:cubicBezTo>
                    <a:cubicBezTo>
                      <a:pt x="38" y="1342"/>
                      <a:pt x="38" y="1717"/>
                      <a:pt x="36" y="1897"/>
                    </a:cubicBezTo>
                    <a:cubicBezTo>
                      <a:pt x="39" y="1973"/>
                      <a:pt x="29" y="2051"/>
                      <a:pt x="25" y="2105"/>
                    </a:cubicBezTo>
                    <a:cubicBezTo>
                      <a:pt x="22" y="2164"/>
                      <a:pt x="20" y="2202"/>
                      <a:pt x="39" y="2212"/>
                    </a:cubicBezTo>
                    <a:cubicBezTo>
                      <a:pt x="57" y="2226"/>
                      <a:pt x="81" y="2231"/>
                      <a:pt x="102" y="2228"/>
                    </a:cubicBezTo>
                    <a:cubicBezTo>
                      <a:pt x="123" y="2231"/>
                      <a:pt x="150" y="2235"/>
                      <a:pt x="163" y="2228"/>
                    </a:cubicBezTo>
                    <a:cubicBezTo>
                      <a:pt x="176" y="2221"/>
                      <a:pt x="178" y="2209"/>
                      <a:pt x="181" y="2184"/>
                    </a:cubicBezTo>
                    <a:cubicBezTo>
                      <a:pt x="184" y="2159"/>
                      <a:pt x="180" y="2113"/>
                      <a:pt x="180" y="2077"/>
                    </a:cubicBezTo>
                    <a:cubicBezTo>
                      <a:pt x="179" y="2041"/>
                      <a:pt x="179" y="2012"/>
                      <a:pt x="178" y="1969"/>
                    </a:cubicBezTo>
                    <a:cubicBezTo>
                      <a:pt x="174" y="1922"/>
                      <a:pt x="175" y="2145"/>
                      <a:pt x="173" y="1817"/>
                    </a:cubicBezTo>
                    <a:cubicBezTo>
                      <a:pt x="171" y="1490"/>
                      <a:pt x="163" y="305"/>
                      <a:pt x="167" y="3"/>
                    </a:cubicBezTo>
                    <a:lnTo>
                      <a:pt x="202" y="6"/>
                    </a:lnTo>
                    <a:cubicBezTo>
                      <a:pt x="206" y="122"/>
                      <a:pt x="195" y="395"/>
                      <a:pt x="195" y="701"/>
                    </a:cubicBezTo>
                    <a:cubicBezTo>
                      <a:pt x="194" y="1006"/>
                      <a:pt x="196" y="1600"/>
                      <a:pt x="198" y="1841"/>
                    </a:cubicBezTo>
                    <a:cubicBezTo>
                      <a:pt x="197" y="1985"/>
                      <a:pt x="209" y="2095"/>
                      <a:pt x="209" y="2148"/>
                    </a:cubicBezTo>
                    <a:cubicBezTo>
                      <a:pt x="209" y="2201"/>
                      <a:pt x="203" y="2212"/>
                      <a:pt x="198" y="2264"/>
                    </a:cubicBezTo>
                    <a:cubicBezTo>
                      <a:pt x="208" y="2285"/>
                      <a:pt x="205" y="2289"/>
                      <a:pt x="206" y="2330"/>
                    </a:cubicBezTo>
                    <a:cubicBezTo>
                      <a:pt x="208" y="2371"/>
                      <a:pt x="209" y="2352"/>
                      <a:pt x="206" y="2512"/>
                    </a:cubicBezTo>
                    <a:cubicBezTo>
                      <a:pt x="204" y="2672"/>
                      <a:pt x="194" y="2987"/>
                      <a:pt x="193" y="3287"/>
                    </a:cubicBezTo>
                    <a:cubicBezTo>
                      <a:pt x="192" y="3587"/>
                      <a:pt x="200" y="4143"/>
                      <a:pt x="197" y="4314"/>
                    </a:cubicBezTo>
                    <a:lnTo>
                      <a:pt x="176" y="4313"/>
                    </a:lnTo>
                    <a:cubicBezTo>
                      <a:pt x="172" y="4225"/>
                      <a:pt x="176" y="3940"/>
                      <a:pt x="175" y="3786"/>
                    </a:cubicBezTo>
                    <a:cubicBezTo>
                      <a:pt x="174" y="3632"/>
                      <a:pt x="171" y="3568"/>
                      <a:pt x="171" y="3391"/>
                    </a:cubicBezTo>
                    <a:cubicBezTo>
                      <a:pt x="172" y="3213"/>
                      <a:pt x="176" y="2892"/>
                      <a:pt x="178" y="2720"/>
                    </a:cubicBezTo>
                    <a:cubicBezTo>
                      <a:pt x="180" y="2547"/>
                      <a:pt x="186" y="2428"/>
                      <a:pt x="185" y="2356"/>
                    </a:cubicBezTo>
                    <a:cubicBezTo>
                      <a:pt x="183" y="2332"/>
                      <a:pt x="187" y="2295"/>
                      <a:pt x="170" y="2288"/>
                    </a:cubicBezTo>
                    <a:cubicBezTo>
                      <a:pt x="158" y="2275"/>
                      <a:pt x="125" y="2307"/>
                      <a:pt x="103" y="2308"/>
                    </a:cubicBezTo>
                    <a:cubicBezTo>
                      <a:pt x="82" y="2309"/>
                      <a:pt x="54" y="2270"/>
                      <a:pt x="41" y="2296"/>
                    </a:cubicBezTo>
                    <a:cubicBezTo>
                      <a:pt x="27" y="2322"/>
                      <a:pt x="23" y="2357"/>
                      <a:pt x="23" y="2467"/>
                    </a:cubicBezTo>
                    <a:cubicBezTo>
                      <a:pt x="22" y="2577"/>
                      <a:pt x="35" y="2745"/>
                      <a:pt x="37" y="2955"/>
                    </a:cubicBezTo>
                    <a:cubicBezTo>
                      <a:pt x="40" y="3166"/>
                      <a:pt x="39" y="3503"/>
                      <a:pt x="39" y="3730"/>
                    </a:cubicBezTo>
                    <a:cubicBezTo>
                      <a:pt x="39" y="3957"/>
                      <a:pt x="41" y="4216"/>
                      <a:pt x="37" y="4313"/>
                    </a:cubicBezTo>
                    <a:lnTo>
                      <a:pt x="14" y="4314"/>
                    </a:lnTo>
                    <a:close/>
                  </a:path>
                </a:pathLst>
              </a:custGeom>
              <a:solidFill>
                <a:schemeClr val="accent2">
                  <a:alpha val="50000"/>
                </a:schemeClr>
              </a:solidFill>
              <a:ln w="9525" cap="flat" cmpd="sng">
                <a:noFill/>
                <a:prstDash val="solid"/>
                <a:round/>
                <a:headEnd type="none" w="med" len="med"/>
                <a:tailEnd type="none" w="med" len="med"/>
              </a:ln>
              <a:effectLst/>
            </p:spPr>
            <p:txBody>
              <a:bodyPr wrap="none" anchor="ctr"/>
              <a:lstStyle/>
              <a:p>
                <a:pPr>
                  <a:defRPr/>
                </a:pPr>
                <a:endParaRPr lang="en-US">
                  <a:latin typeface="Garamond" pitchFamily="18" charset="0"/>
                  <a:ea typeface="+mn-ea"/>
                </a:endParaRPr>
              </a:p>
            </p:txBody>
          </p:sp>
          <p:sp>
            <p:nvSpPr>
              <p:cNvPr id="43" name="Freeform 90"/>
              <p:cNvSpPr>
                <a:spLocks/>
              </p:cNvSpPr>
              <p:nvPr/>
            </p:nvSpPr>
            <p:spPr bwMode="hidden">
              <a:xfrm flipV="1">
                <a:off x="1943" y="-2"/>
                <a:ext cx="47" cy="2199"/>
              </a:xfrm>
              <a:custGeom>
                <a:avLst/>
                <a:gdLst/>
                <a:ahLst/>
                <a:cxnLst>
                  <a:cxn ang="0">
                    <a:pos x="27" y="477"/>
                  </a:cxn>
                  <a:cxn ang="0">
                    <a:pos x="23" y="217"/>
                  </a:cxn>
                  <a:cxn ang="0">
                    <a:pos x="11" y="81"/>
                  </a:cxn>
                  <a:cxn ang="0">
                    <a:pos x="3" y="29"/>
                  </a:cxn>
                  <a:cxn ang="0">
                    <a:pos x="31" y="5"/>
                  </a:cxn>
                  <a:cxn ang="0">
                    <a:pos x="83" y="5"/>
                  </a:cxn>
                  <a:cxn ang="0">
                    <a:pos x="103" y="33"/>
                  </a:cxn>
                  <a:cxn ang="0">
                    <a:pos x="107" y="133"/>
                  </a:cxn>
                  <a:cxn ang="0">
                    <a:pos x="87" y="369"/>
                  </a:cxn>
                  <a:cxn ang="0">
                    <a:pos x="87" y="853"/>
                  </a:cxn>
                  <a:cxn ang="0">
                    <a:pos x="79" y="1613"/>
                  </a:cxn>
                  <a:cxn ang="0">
                    <a:pos x="87" y="2045"/>
                  </a:cxn>
                  <a:cxn ang="0">
                    <a:pos x="79" y="2129"/>
                  </a:cxn>
                  <a:cxn ang="0">
                    <a:pos x="39" y="2129"/>
                  </a:cxn>
                  <a:cxn ang="0">
                    <a:pos x="39" y="1481"/>
                  </a:cxn>
                  <a:cxn ang="0">
                    <a:pos x="27" y="477"/>
                  </a:cxn>
                </a:cxnLst>
                <a:rect l="0" t="0" r="r" b="b"/>
                <a:pathLst>
                  <a:path w="110" h="2131">
                    <a:moveTo>
                      <a:pt x="27" y="477"/>
                    </a:moveTo>
                    <a:cubicBezTo>
                      <a:pt x="24" y="266"/>
                      <a:pt x="26" y="283"/>
                      <a:pt x="23" y="217"/>
                    </a:cubicBezTo>
                    <a:cubicBezTo>
                      <a:pt x="20" y="151"/>
                      <a:pt x="14" y="112"/>
                      <a:pt x="11" y="81"/>
                    </a:cubicBezTo>
                    <a:cubicBezTo>
                      <a:pt x="8" y="50"/>
                      <a:pt x="0" y="42"/>
                      <a:pt x="3" y="29"/>
                    </a:cubicBezTo>
                    <a:cubicBezTo>
                      <a:pt x="6" y="16"/>
                      <a:pt x="18" y="9"/>
                      <a:pt x="31" y="5"/>
                    </a:cubicBezTo>
                    <a:cubicBezTo>
                      <a:pt x="44" y="1"/>
                      <a:pt x="71" y="0"/>
                      <a:pt x="83" y="5"/>
                    </a:cubicBezTo>
                    <a:cubicBezTo>
                      <a:pt x="95" y="10"/>
                      <a:pt x="99" y="12"/>
                      <a:pt x="103" y="33"/>
                    </a:cubicBezTo>
                    <a:cubicBezTo>
                      <a:pt x="107" y="54"/>
                      <a:pt x="110" y="77"/>
                      <a:pt x="107" y="133"/>
                    </a:cubicBezTo>
                    <a:cubicBezTo>
                      <a:pt x="104" y="189"/>
                      <a:pt x="90" y="249"/>
                      <a:pt x="87" y="369"/>
                    </a:cubicBezTo>
                    <a:cubicBezTo>
                      <a:pt x="84" y="489"/>
                      <a:pt x="88" y="646"/>
                      <a:pt x="87" y="853"/>
                    </a:cubicBezTo>
                    <a:cubicBezTo>
                      <a:pt x="86" y="1060"/>
                      <a:pt x="79" y="1414"/>
                      <a:pt x="79" y="1613"/>
                    </a:cubicBezTo>
                    <a:cubicBezTo>
                      <a:pt x="79" y="1812"/>
                      <a:pt x="87" y="1959"/>
                      <a:pt x="87" y="2045"/>
                    </a:cubicBezTo>
                    <a:cubicBezTo>
                      <a:pt x="87" y="2131"/>
                      <a:pt x="87" y="2115"/>
                      <a:pt x="79" y="2129"/>
                    </a:cubicBezTo>
                    <a:lnTo>
                      <a:pt x="39" y="2129"/>
                    </a:lnTo>
                    <a:cubicBezTo>
                      <a:pt x="32" y="2021"/>
                      <a:pt x="42" y="1757"/>
                      <a:pt x="39" y="1481"/>
                    </a:cubicBezTo>
                    <a:cubicBezTo>
                      <a:pt x="36" y="1205"/>
                      <a:pt x="30" y="688"/>
                      <a:pt x="27" y="477"/>
                    </a:cubicBezTo>
                    <a:close/>
                  </a:path>
                </a:pathLst>
              </a:custGeom>
              <a:solidFill>
                <a:schemeClr val="accent2">
                  <a:alpha val="50000"/>
                </a:schemeClr>
              </a:solidFill>
              <a:ln w="9525" cap="flat" cmpd="sng">
                <a:noFill/>
                <a:prstDash val="solid"/>
                <a:round/>
                <a:headEnd type="none" w="med" len="med"/>
                <a:tailEnd type="none" w="med" len="med"/>
              </a:ln>
              <a:effectLst/>
            </p:spPr>
            <p:txBody>
              <a:bodyPr wrap="none" anchor="ctr"/>
              <a:lstStyle/>
              <a:p>
                <a:pPr>
                  <a:defRPr/>
                </a:pPr>
                <a:endParaRPr lang="en-US">
                  <a:latin typeface="Garamond" pitchFamily="18" charset="0"/>
                  <a:ea typeface="+mn-ea"/>
                </a:endParaRPr>
              </a:p>
            </p:txBody>
          </p:sp>
        </p:grpSp>
      </p:grpSp>
      <p:sp>
        <p:nvSpPr>
          <p:cNvPr id="63580" name="Rectangle 92"/>
          <p:cNvSpPr>
            <a:spLocks noGrp="1" noChangeArrowheads="1"/>
          </p:cNvSpPr>
          <p:nvPr>
            <p:ph type="ctrTitle"/>
          </p:nvPr>
        </p:nvSpPr>
        <p:spPr>
          <a:xfrm>
            <a:off x="685800" y="2130425"/>
            <a:ext cx="7772400" cy="1470025"/>
          </a:xfrm>
        </p:spPr>
        <p:txBody>
          <a:bodyPr/>
          <a:lstStyle>
            <a:lvl1pPr>
              <a:defRPr/>
            </a:lvl1pPr>
          </a:lstStyle>
          <a:p>
            <a:r>
              <a:rPr lang="en-US"/>
              <a:t>Click to edit Master title style</a:t>
            </a:r>
          </a:p>
        </p:txBody>
      </p:sp>
      <p:sp>
        <p:nvSpPr>
          <p:cNvPr id="63581" name="Rectangle 93"/>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en-US"/>
              <a:t>Click to edit Master subtitle style</a:t>
            </a:r>
          </a:p>
        </p:txBody>
      </p:sp>
      <p:sp>
        <p:nvSpPr>
          <p:cNvPr id="92" name="Rectangle 94"/>
          <p:cNvSpPr>
            <a:spLocks noGrp="1" noChangeArrowheads="1"/>
          </p:cNvSpPr>
          <p:nvPr>
            <p:ph type="dt" sz="half" idx="10"/>
          </p:nvPr>
        </p:nvSpPr>
        <p:spPr/>
        <p:txBody>
          <a:bodyPr/>
          <a:lstStyle>
            <a:lvl1pPr>
              <a:defRPr>
                <a:latin typeface="Times New Roman" pitchFamily="18" charset="0"/>
              </a:defRPr>
            </a:lvl1pPr>
          </a:lstStyle>
          <a:p>
            <a:pPr>
              <a:defRPr/>
            </a:pPr>
            <a:endParaRPr lang="en-US"/>
          </a:p>
        </p:txBody>
      </p:sp>
      <p:sp>
        <p:nvSpPr>
          <p:cNvPr id="93" name="Rectangle 95"/>
          <p:cNvSpPr>
            <a:spLocks noGrp="1" noChangeArrowheads="1"/>
          </p:cNvSpPr>
          <p:nvPr>
            <p:ph type="ftr" sz="quarter" idx="11"/>
          </p:nvPr>
        </p:nvSpPr>
        <p:spPr/>
        <p:txBody>
          <a:bodyPr/>
          <a:lstStyle>
            <a:lvl1pPr>
              <a:defRPr>
                <a:latin typeface="Times New Roman" pitchFamily="18" charset="0"/>
              </a:defRPr>
            </a:lvl1pPr>
          </a:lstStyle>
          <a:p>
            <a:pPr>
              <a:defRPr/>
            </a:pPr>
            <a:endParaRPr lang="en-US"/>
          </a:p>
        </p:txBody>
      </p:sp>
      <p:sp>
        <p:nvSpPr>
          <p:cNvPr id="94" name="Rectangle 96"/>
          <p:cNvSpPr>
            <a:spLocks noGrp="1" noChangeArrowheads="1"/>
          </p:cNvSpPr>
          <p:nvPr>
            <p:ph type="sldNum" sz="quarter" idx="12"/>
          </p:nvPr>
        </p:nvSpPr>
        <p:spPr/>
        <p:txBody>
          <a:bodyPr/>
          <a:lstStyle>
            <a:lvl1pPr>
              <a:defRPr>
                <a:latin typeface="Times New Roman" charset="0"/>
              </a:defRPr>
            </a:lvl1pPr>
          </a:lstStyle>
          <a:p>
            <a:pPr>
              <a:defRPr/>
            </a:pPr>
            <a:fld id="{9B569933-0798-4A8A-91C8-F75832ADB356}"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95"/>
          <p:cNvSpPr>
            <a:spLocks noGrp="1" noChangeArrowheads="1"/>
          </p:cNvSpPr>
          <p:nvPr>
            <p:ph type="dt" sz="half" idx="10"/>
          </p:nvPr>
        </p:nvSpPr>
        <p:spPr>
          <a:ln/>
        </p:spPr>
        <p:txBody>
          <a:bodyPr/>
          <a:lstStyle>
            <a:lvl1pPr>
              <a:defRPr/>
            </a:lvl1pPr>
          </a:lstStyle>
          <a:p>
            <a:pPr>
              <a:defRPr/>
            </a:pPr>
            <a:endParaRPr lang="en-US"/>
          </a:p>
        </p:txBody>
      </p:sp>
      <p:sp>
        <p:nvSpPr>
          <p:cNvPr id="5" name="Rectangle 96"/>
          <p:cNvSpPr>
            <a:spLocks noGrp="1" noChangeArrowheads="1"/>
          </p:cNvSpPr>
          <p:nvPr>
            <p:ph type="ftr" sz="quarter" idx="11"/>
          </p:nvPr>
        </p:nvSpPr>
        <p:spPr>
          <a:ln/>
        </p:spPr>
        <p:txBody>
          <a:bodyPr/>
          <a:lstStyle>
            <a:lvl1pPr>
              <a:defRPr/>
            </a:lvl1pPr>
          </a:lstStyle>
          <a:p>
            <a:pPr>
              <a:defRPr/>
            </a:pPr>
            <a:endParaRPr lang="en-US"/>
          </a:p>
        </p:txBody>
      </p:sp>
      <p:sp>
        <p:nvSpPr>
          <p:cNvPr id="6" name="Rectangle 97"/>
          <p:cNvSpPr>
            <a:spLocks noGrp="1" noChangeArrowheads="1"/>
          </p:cNvSpPr>
          <p:nvPr>
            <p:ph type="sldNum" sz="quarter" idx="12"/>
          </p:nvPr>
        </p:nvSpPr>
        <p:spPr>
          <a:ln/>
        </p:spPr>
        <p:txBody>
          <a:bodyPr/>
          <a:lstStyle>
            <a:lvl1pPr>
              <a:defRPr/>
            </a:lvl1pPr>
          </a:lstStyle>
          <a:p>
            <a:pPr>
              <a:defRPr/>
            </a:pPr>
            <a:fld id="{BA50AFCB-34E2-4510-B2F1-8D65B1B14D90}"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304800"/>
            <a:ext cx="2057400" cy="582136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304800"/>
            <a:ext cx="6019800" cy="582136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95"/>
          <p:cNvSpPr>
            <a:spLocks noGrp="1" noChangeArrowheads="1"/>
          </p:cNvSpPr>
          <p:nvPr>
            <p:ph type="dt" sz="half" idx="10"/>
          </p:nvPr>
        </p:nvSpPr>
        <p:spPr>
          <a:ln/>
        </p:spPr>
        <p:txBody>
          <a:bodyPr/>
          <a:lstStyle>
            <a:lvl1pPr>
              <a:defRPr/>
            </a:lvl1pPr>
          </a:lstStyle>
          <a:p>
            <a:pPr>
              <a:defRPr/>
            </a:pPr>
            <a:endParaRPr lang="en-US"/>
          </a:p>
        </p:txBody>
      </p:sp>
      <p:sp>
        <p:nvSpPr>
          <p:cNvPr id="5" name="Rectangle 96"/>
          <p:cNvSpPr>
            <a:spLocks noGrp="1" noChangeArrowheads="1"/>
          </p:cNvSpPr>
          <p:nvPr>
            <p:ph type="ftr" sz="quarter" idx="11"/>
          </p:nvPr>
        </p:nvSpPr>
        <p:spPr>
          <a:ln/>
        </p:spPr>
        <p:txBody>
          <a:bodyPr/>
          <a:lstStyle>
            <a:lvl1pPr>
              <a:defRPr/>
            </a:lvl1pPr>
          </a:lstStyle>
          <a:p>
            <a:pPr>
              <a:defRPr/>
            </a:pPr>
            <a:endParaRPr lang="en-US"/>
          </a:p>
        </p:txBody>
      </p:sp>
      <p:sp>
        <p:nvSpPr>
          <p:cNvPr id="6" name="Rectangle 97"/>
          <p:cNvSpPr>
            <a:spLocks noGrp="1" noChangeArrowheads="1"/>
          </p:cNvSpPr>
          <p:nvPr>
            <p:ph type="sldNum" sz="quarter" idx="12"/>
          </p:nvPr>
        </p:nvSpPr>
        <p:spPr>
          <a:ln/>
        </p:spPr>
        <p:txBody>
          <a:bodyPr/>
          <a:lstStyle>
            <a:lvl1pPr>
              <a:defRPr/>
            </a:lvl1pPr>
          </a:lstStyle>
          <a:p>
            <a:pPr>
              <a:defRPr/>
            </a:pPr>
            <a:fld id="{05F6A898-F4D6-4F0F-9077-49B76CF2B17C}"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95"/>
          <p:cNvSpPr>
            <a:spLocks noGrp="1" noChangeArrowheads="1"/>
          </p:cNvSpPr>
          <p:nvPr>
            <p:ph type="dt" sz="half" idx="10"/>
          </p:nvPr>
        </p:nvSpPr>
        <p:spPr>
          <a:ln/>
        </p:spPr>
        <p:txBody>
          <a:bodyPr/>
          <a:lstStyle>
            <a:lvl1pPr>
              <a:defRPr/>
            </a:lvl1pPr>
          </a:lstStyle>
          <a:p>
            <a:pPr>
              <a:defRPr/>
            </a:pPr>
            <a:endParaRPr lang="en-US"/>
          </a:p>
        </p:txBody>
      </p:sp>
      <p:sp>
        <p:nvSpPr>
          <p:cNvPr id="5" name="Rectangle 96"/>
          <p:cNvSpPr>
            <a:spLocks noGrp="1" noChangeArrowheads="1"/>
          </p:cNvSpPr>
          <p:nvPr>
            <p:ph type="ftr" sz="quarter" idx="11"/>
          </p:nvPr>
        </p:nvSpPr>
        <p:spPr>
          <a:ln/>
        </p:spPr>
        <p:txBody>
          <a:bodyPr/>
          <a:lstStyle>
            <a:lvl1pPr>
              <a:defRPr/>
            </a:lvl1pPr>
          </a:lstStyle>
          <a:p>
            <a:pPr>
              <a:defRPr/>
            </a:pPr>
            <a:endParaRPr lang="en-US"/>
          </a:p>
        </p:txBody>
      </p:sp>
      <p:sp>
        <p:nvSpPr>
          <p:cNvPr id="6" name="Rectangle 97"/>
          <p:cNvSpPr>
            <a:spLocks noGrp="1" noChangeArrowheads="1"/>
          </p:cNvSpPr>
          <p:nvPr>
            <p:ph type="sldNum" sz="quarter" idx="12"/>
          </p:nvPr>
        </p:nvSpPr>
        <p:spPr>
          <a:ln/>
        </p:spPr>
        <p:txBody>
          <a:bodyPr/>
          <a:lstStyle>
            <a:lvl1pPr>
              <a:defRPr/>
            </a:lvl1pPr>
          </a:lstStyle>
          <a:p>
            <a:pPr>
              <a:defRPr/>
            </a:pPr>
            <a:fld id="{8C867AB7-05A1-4429-AB09-944DA79E6B78}"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95"/>
          <p:cNvSpPr>
            <a:spLocks noGrp="1" noChangeArrowheads="1"/>
          </p:cNvSpPr>
          <p:nvPr>
            <p:ph type="dt" sz="half" idx="10"/>
          </p:nvPr>
        </p:nvSpPr>
        <p:spPr>
          <a:ln/>
        </p:spPr>
        <p:txBody>
          <a:bodyPr/>
          <a:lstStyle>
            <a:lvl1pPr>
              <a:defRPr/>
            </a:lvl1pPr>
          </a:lstStyle>
          <a:p>
            <a:pPr>
              <a:defRPr/>
            </a:pPr>
            <a:endParaRPr lang="en-US"/>
          </a:p>
        </p:txBody>
      </p:sp>
      <p:sp>
        <p:nvSpPr>
          <p:cNvPr id="5" name="Rectangle 96"/>
          <p:cNvSpPr>
            <a:spLocks noGrp="1" noChangeArrowheads="1"/>
          </p:cNvSpPr>
          <p:nvPr>
            <p:ph type="ftr" sz="quarter" idx="11"/>
          </p:nvPr>
        </p:nvSpPr>
        <p:spPr>
          <a:ln/>
        </p:spPr>
        <p:txBody>
          <a:bodyPr/>
          <a:lstStyle>
            <a:lvl1pPr>
              <a:defRPr/>
            </a:lvl1pPr>
          </a:lstStyle>
          <a:p>
            <a:pPr>
              <a:defRPr/>
            </a:pPr>
            <a:endParaRPr lang="en-US"/>
          </a:p>
        </p:txBody>
      </p:sp>
      <p:sp>
        <p:nvSpPr>
          <p:cNvPr id="6" name="Rectangle 97"/>
          <p:cNvSpPr>
            <a:spLocks noGrp="1" noChangeArrowheads="1"/>
          </p:cNvSpPr>
          <p:nvPr>
            <p:ph type="sldNum" sz="quarter" idx="12"/>
          </p:nvPr>
        </p:nvSpPr>
        <p:spPr>
          <a:ln/>
        </p:spPr>
        <p:txBody>
          <a:bodyPr/>
          <a:lstStyle>
            <a:lvl1pPr>
              <a:defRPr/>
            </a:lvl1pPr>
          </a:lstStyle>
          <a:p>
            <a:pPr>
              <a:defRPr/>
            </a:pPr>
            <a:fld id="{2D7D6A86-511F-4BD0-9C12-1012AF0C5314}"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95"/>
          <p:cNvSpPr>
            <a:spLocks noGrp="1" noChangeArrowheads="1"/>
          </p:cNvSpPr>
          <p:nvPr>
            <p:ph type="dt" sz="half" idx="10"/>
          </p:nvPr>
        </p:nvSpPr>
        <p:spPr>
          <a:ln/>
        </p:spPr>
        <p:txBody>
          <a:bodyPr/>
          <a:lstStyle>
            <a:lvl1pPr>
              <a:defRPr/>
            </a:lvl1pPr>
          </a:lstStyle>
          <a:p>
            <a:pPr>
              <a:defRPr/>
            </a:pPr>
            <a:endParaRPr lang="en-US"/>
          </a:p>
        </p:txBody>
      </p:sp>
      <p:sp>
        <p:nvSpPr>
          <p:cNvPr id="6" name="Rectangle 96"/>
          <p:cNvSpPr>
            <a:spLocks noGrp="1" noChangeArrowheads="1"/>
          </p:cNvSpPr>
          <p:nvPr>
            <p:ph type="ftr" sz="quarter" idx="11"/>
          </p:nvPr>
        </p:nvSpPr>
        <p:spPr>
          <a:ln/>
        </p:spPr>
        <p:txBody>
          <a:bodyPr/>
          <a:lstStyle>
            <a:lvl1pPr>
              <a:defRPr/>
            </a:lvl1pPr>
          </a:lstStyle>
          <a:p>
            <a:pPr>
              <a:defRPr/>
            </a:pPr>
            <a:endParaRPr lang="en-US"/>
          </a:p>
        </p:txBody>
      </p:sp>
      <p:sp>
        <p:nvSpPr>
          <p:cNvPr id="7" name="Rectangle 97"/>
          <p:cNvSpPr>
            <a:spLocks noGrp="1" noChangeArrowheads="1"/>
          </p:cNvSpPr>
          <p:nvPr>
            <p:ph type="sldNum" sz="quarter" idx="12"/>
          </p:nvPr>
        </p:nvSpPr>
        <p:spPr>
          <a:ln/>
        </p:spPr>
        <p:txBody>
          <a:bodyPr/>
          <a:lstStyle>
            <a:lvl1pPr>
              <a:defRPr/>
            </a:lvl1pPr>
          </a:lstStyle>
          <a:p>
            <a:pPr>
              <a:defRPr/>
            </a:pPr>
            <a:fld id="{08444BBD-7C15-41AE-A486-90A4876E5991}"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95"/>
          <p:cNvSpPr>
            <a:spLocks noGrp="1" noChangeArrowheads="1"/>
          </p:cNvSpPr>
          <p:nvPr>
            <p:ph type="dt" sz="half" idx="10"/>
          </p:nvPr>
        </p:nvSpPr>
        <p:spPr>
          <a:ln/>
        </p:spPr>
        <p:txBody>
          <a:bodyPr/>
          <a:lstStyle>
            <a:lvl1pPr>
              <a:defRPr/>
            </a:lvl1pPr>
          </a:lstStyle>
          <a:p>
            <a:pPr>
              <a:defRPr/>
            </a:pPr>
            <a:endParaRPr lang="en-US"/>
          </a:p>
        </p:txBody>
      </p:sp>
      <p:sp>
        <p:nvSpPr>
          <p:cNvPr id="8" name="Rectangle 96"/>
          <p:cNvSpPr>
            <a:spLocks noGrp="1" noChangeArrowheads="1"/>
          </p:cNvSpPr>
          <p:nvPr>
            <p:ph type="ftr" sz="quarter" idx="11"/>
          </p:nvPr>
        </p:nvSpPr>
        <p:spPr>
          <a:ln/>
        </p:spPr>
        <p:txBody>
          <a:bodyPr/>
          <a:lstStyle>
            <a:lvl1pPr>
              <a:defRPr/>
            </a:lvl1pPr>
          </a:lstStyle>
          <a:p>
            <a:pPr>
              <a:defRPr/>
            </a:pPr>
            <a:endParaRPr lang="en-US"/>
          </a:p>
        </p:txBody>
      </p:sp>
      <p:sp>
        <p:nvSpPr>
          <p:cNvPr id="9" name="Rectangle 97"/>
          <p:cNvSpPr>
            <a:spLocks noGrp="1" noChangeArrowheads="1"/>
          </p:cNvSpPr>
          <p:nvPr>
            <p:ph type="sldNum" sz="quarter" idx="12"/>
          </p:nvPr>
        </p:nvSpPr>
        <p:spPr>
          <a:ln/>
        </p:spPr>
        <p:txBody>
          <a:bodyPr/>
          <a:lstStyle>
            <a:lvl1pPr>
              <a:defRPr/>
            </a:lvl1pPr>
          </a:lstStyle>
          <a:p>
            <a:pPr>
              <a:defRPr/>
            </a:pPr>
            <a:fld id="{B816398F-177B-4380-A590-4CC9B37E0776}"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95"/>
          <p:cNvSpPr>
            <a:spLocks noGrp="1" noChangeArrowheads="1"/>
          </p:cNvSpPr>
          <p:nvPr>
            <p:ph type="dt" sz="half" idx="10"/>
          </p:nvPr>
        </p:nvSpPr>
        <p:spPr>
          <a:ln/>
        </p:spPr>
        <p:txBody>
          <a:bodyPr/>
          <a:lstStyle>
            <a:lvl1pPr>
              <a:defRPr/>
            </a:lvl1pPr>
          </a:lstStyle>
          <a:p>
            <a:pPr>
              <a:defRPr/>
            </a:pPr>
            <a:endParaRPr lang="en-US"/>
          </a:p>
        </p:txBody>
      </p:sp>
      <p:sp>
        <p:nvSpPr>
          <p:cNvPr id="4" name="Rectangle 96"/>
          <p:cNvSpPr>
            <a:spLocks noGrp="1" noChangeArrowheads="1"/>
          </p:cNvSpPr>
          <p:nvPr>
            <p:ph type="ftr" sz="quarter" idx="11"/>
          </p:nvPr>
        </p:nvSpPr>
        <p:spPr>
          <a:ln/>
        </p:spPr>
        <p:txBody>
          <a:bodyPr/>
          <a:lstStyle>
            <a:lvl1pPr>
              <a:defRPr/>
            </a:lvl1pPr>
          </a:lstStyle>
          <a:p>
            <a:pPr>
              <a:defRPr/>
            </a:pPr>
            <a:endParaRPr lang="en-US"/>
          </a:p>
        </p:txBody>
      </p:sp>
      <p:sp>
        <p:nvSpPr>
          <p:cNvPr id="5" name="Rectangle 97"/>
          <p:cNvSpPr>
            <a:spLocks noGrp="1" noChangeArrowheads="1"/>
          </p:cNvSpPr>
          <p:nvPr>
            <p:ph type="sldNum" sz="quarter" idx="12"/>
          </p:nvPr>
        </p:nvSpPr>
        <p:spPr>
          <a:ln/>
        </p:spPr>
        <p:txBody>
          <a:bodyPr/>
          <a:lstStyle>
            <a:lvl1pPr>
              <a:defRPr/>
            </a:lvl1pPr>
          </a:lstStyle>
          <a:p>
            <a:pPr>
              <a:defRPr/>
            </a:pPr>
            <a:fld id="{4414DBB6-596F-49C8-8FEA-F5366FB8E215}"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95"/>
          <p:cNvSpPr>
            <a:spLocks noGrp="1" noChangeArrowheads="1"/>
          </p:cNvSpPr>
          <p:nvPr>
            <p:ph type="dt" sz="half" idx="10"/>
          </p:nvPr>
        </p:nvSpPr>
        <p:spPr>
          <a:ln/>
        </p:spPr>
        <p:txBody>
          <a:bodyPr/>
          <a:lstStyle>
            <a:lvl1pPr>
              <a:defRPr/>
            </a:lvl1pPr>
          </a:lstStyle>
          <a:p>
            <a:pPr>
              <a:defRPr/>
            </a:pPr>
            <a:endParaRPr lang="en-US"/>
          </a:p>
        </p:txBody>
      </p:sp>
      <p:sp>
        <p:nvSpPr>
          <p:cNvPr id="3" name="Rectangle 96"/>
          <p:cNvSpPr>
            <a:spLocks noGrp="1" noChangeArrowheads="1"/>
          </p:cNvSpPr>
          <p:nvPr>
            <p:ph type="ftr" sz="quarter" idx="11"/>
          </p:nvPr>
        </p:nvSpPr>
        <p:spPr>
          <a:ln/>
        </p:spPr>
        <p:txBody>
          <a:bodyPr/>
          <a:lstStyle>
            <a:lvl1pPr>
              <a:defRPr/>
            </a:lvl1pPr>
          </a:lstStyle>
          <a:p>
            <a:pPr>
              <a:defRPr/>
            </a:pPr>
            <a:endParaRPr lang="en-US"/>
          </a:p>
        </p:txBody>
      </p:sp>
      <p:sp>
        <p:nvSpPr>
          <p:cNvPr id="4" name="Rectangle 97"/>
          <p:cNvSpPr>
            <a:spLocks noGrp="1" noChangeArrowheads="1"/>
          </p:cNvSpPr>
          <p:nvPr>
            <p:ph type="sldNum" sz="quarter" idx="12"/>
          </p:nvPr>
        </p:nvSpPr>
        <p:spPr>
          <a:ln/>
        </p:spPr>
        <p:txBody>
          <a:bodyPr/>
          <a:lstStyle>
            <a:lvl1pPr>
              <a:defRPr/>
            </a:lvl1pPr>
          </a:lstStyle>
          <a:p>
            <a:pPr>
              <a:defRPr/>
            </a:pPr>
            <a:fld id="{582E0DFF-91D1-4C25-8593-3F7FFBD3A195}"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95"/>
          <p:cNvSpPr>
            <a:spLocks noGrp="1" noChangeArrowheads="1"/>
          </p:cNvSpPr>
          <p:nvPr>
            <p:ph type="dt" sz="half" idx="10"/>
          </p:nvPr>
        </p:nvSpPr>
        <p:spPr>
          <a:ln/>
        </p:spPr>
        <p:txBody>
          <a:bodyPr/>
          <a:lstStyle>
            <a:lvl1pPr>
              <a:defRPr/>
            </a:lvl1pPr>
          </a:lstStyle>
          <a:p>
            <a:pPr>
              <a:defRPr/>
            </a:pPr>
            <a:endParaRPr lang="en-US"/>
          </a:p>
        </p:txBody>
      </p:sp>
      <p:sp>
        <p:nvSpPr>
          <p:cNvPr id="6" name="Rectangle 96"/>
          <p:cNvSpPr>
            <a:spLocks noGrp="1" noChangeArrowheads="1"/>
          </p:cNvSpPr>
          <p:nvPr>
            <p:ph type="ftr" sz="quarter" idx="11"/>
          </p:nvPr>
        </p:nvSpPr>
        <p:spPr>
          <a:ln/>
        </p:spPr>
        <p:txBody>
          <a:bodyPr/>
          <a:lstStyle>
            <a:lvl1pPr>
              <a:defRPr/>
            </a:lvl1pPr>
          </a:lstStyle>
          <a:p>
            <a:pPr>
              <a:defRPr/>
            </a:pPr>
            <a:endParaRPr lang="en-US"/>
          </a:p>
        </p:txBody>
      </p:sp>
      <p:sp>
        <p:nvSpPr>
          <p:cNvPr id="7" name="Rectangle 97"/>
          <p:cNvSpPr>
            <a:spLocks noGrp="1" noChangeArrowheads="1"/>
          </p:cNvSpPr>
          <p:nvPr>
            <p:ph type="sldNum" sz="quarter" idx="12"/>
          </p:nvPr>
        </p:nvSpPr>
        <p:spPr>
          <a:ln/>
        </p:spPr>
        <p:txBody>
          <a:bodyPr/>
          <a:lstStyle>
            <a:lvl1pPr>
              <a:defRPr/>
            </a:lvl1pPr>
          </a:lstStyle>
          <a:p>
            <a:pPr>
              <a:defRPr/>
            </a:pPr>
            <a:fld id="{A1116C86-D0B5-4ABB-AFBA-C248454044EB}"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95"/>
          <p:cNvSpPr>
            <a:spLocks noGrp="1" noChangeArrowheads="1"/>
          </p:cNvSpPr>
          <p:nvPr>
            <p:ph type="dt" sz="half" idx="10"/>
          </p:nvPr>
        </p:nvSpPr>
        <p:spPr>
          <a:ln/>
        </p:spPr>
        <p:txBody>
          <a:bodyPr/>
          <a:lstStyle>
            <a:lvl1pPr>
              <a:defRPr/>
            </a:lvl1pPr>
          </a:lstStyle>
          <a:p>
            <a:pPr>
              <a:defRPr/>
            </a:pPr>
            <a:endParaRPr lang="en-US"/>
          </a:p>
        </p:txBody>
      </p:sp>
      <p:sp>
        <p:nvSpPr>
          <p:cNvPr id="6" name="Rectangle 96"/>
          <p:cNvSpPr>
            <a:spLocks noGrp="1" noChangeArrowheads="1"/>
          </p:cNvSpPr>
          <p:nvPr>
            <p:ph type="ftr" sz="quarter" idx="11"/>
          </p:nvPr>
        </p:nvSpPr>
        <p:spPr>
          <a:ln/>
        </p:spPr>
        <p:txBody>
          <a:bodyPr/>
          <a:lstStyle>
            <a:lvl1pPr>
              <a:defRPr/>
            </a:lvl1pPr>
          </a:lstStyle>
          <a:p>
            <a:pPr>
              <a:defRPr/>
            </a:pPr>
            <a:endParaRPr lang="en-US"/>
          </a:p>
        </p:txBody>
      </p:sp>
      <p:sp>
        <p:nvSpPr>
          <p:cNvPr id="7" name="Rectangle 97"/>
          <p:cNvSpPr>
            <a:spLocks noGrp="1" noChangeArrowheads="1"/>
          </p:cNvSpPr>
          <p:nvPr>
            <p:ph type="sldNum" sz="quarter" idx="12"/>
          </p:nvPr>
        </p:nvSpPr>
        <p:spPr>
          <a:ln/>
        </p:spPr>
        <p:txBody>
          <a:bodyPr/>
          <a:lstStyle>
            <a:lvl1pPr>
              <a:defRPr/>
            </a:lvl1pPr>
          </a:lstStyle>
          <a:p>
            <a:pPr>
              <a:defRPr/>
            </a:pPr>
            <a:fld id="{E7413981-5355-4AA0-B04C-3DEBEB699C59}"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3"/>
          <p:cNvGrpSpPr>
            <a:grpSpLocks/>
          </p:cNvGrpSpPr>
          <p:nvPr/>
        </p:nvGrpSpPr>
        <p:grpSpPr bwMode="auto">
          <a:xfrm>
            <a:off x="-25400" y="0"/>
            <a:ext cx="9161463" cy="7027863"/>
            <a:chOff x="-14" y="-3"/>
            <a:chExt cx="5771" cy="4427"/>
          </a:xfrm>
        </p:grpSpPr>
        <p:grpSp>
          <p:nvGrpSpPr>
            <p:cNvPr id="1032" name="Group 4"/>
            <p:cNvGrpSpPr>
              <a:grpSpLocks/>
            </p:cNvGrpSpPr>
            <p:nvPr/>
          </p:nvGrpSpPr>
          <p:grpSpPr bwMode="auto">
            <a:xfrm>
              <a:off x="1834" y="-2"/>
              <a:ext cx="209" cy="4316"/>
              <a:chOff x="1834" y="-2"/>
              <a:chExt cx="209" cy="4316"/>
            </a:xfrm>
          </p:grpSpPr>
          <p:sp>
            <p:nvSpPr>
              <p:cNvPr id="62469" name="Freeform 5"/>
              <p:cNvSpPr>
                <a:spLocks/>
              </p:cNvSpPr>
              <p:nvPr/>
            </p:nvSpPr>
            <p:spPr bwMode="white">
              <a:xfrm>
                <a:off x="1834" y="0"/>
                <a:ext cx="209" cy="4314"/>
              </a:xfrm>
              <a:custGeom>
                <a:avLst/>
                <a:gdLst/>
                <a:ahLst/>
                <a:cxnLst>
                  <a:cxn ang="0">
                    <a:pos x="14" y="4314"/>
                  </a:cxn>
                  <a:cxn ang="0">
                    <a:pos x="19" y="3207"/>
                  </a:cxn>
                  <a:cxn ang="0">
                    <a:pos x="3" y="2467"/>
                  </a:cxn>
                  <a:cxn ang="0">
                    <a:pos x="3" y="2330"/>
                  </a:cxn>
                  <a:cxn ang="0">
                    <a:pos x="8" y="2288"/>
                  </a:cxn>
                  <a:cxn ang="0">
                    <a:pos x="10" y="2244"/>
                  </a:cxn>
                  <a:cxn ang="0">
                    <a:pos x="3" y="2193"/>
                  </a:cxn>
                  <a:cxn ang="0">
                    <a:pos x="3" y="2103"/>
                  </a:cxn>
                  <a:cxn ang="0">
                    <a:pos x="12" y="1849"/>
                  </a:cxn>
                  <a:cxn ang="0">
                    <a:pos x="10" y="1270"/>
                  </a:cxn>
                  <a:cxn ang="0">
                    <a:pos x="12" y="0"/>
                  </a:cxn>
                  <a:cxn ang="0">
                    <a:pos x="34" y="4"/>
                  </a:cxn>
                  <a:cxn ang="0">
                    <a:pos x="37" y="1026"/>
                  </a:cxn>
                  <a:cxn ang="0">
                    <a:pos x="36" y="1897"/>
                  </a:cxn>
                  <a:cxn ang="0">
                    <a:pos x="25" y="2105"/>
                  </a:cxn>
                  <a:cxn ang="0">
                    <a:pos x="39" y="2212"/>
                  </a:cxn>
                  <a:cxn ang="0">
                    <a:pos x="102" y="2228"/>
                  </a:cxn>
                  <a:cxn ang="0">
                    <a:pos x="163" y="2228"/>
                  </a:cxn>
                  <a:cxn ang="0">
                    <a:pos x="181" y="2184"/>
                  </a:cxn>
                  <a:cxn ang="0">
                    <a:pos x="180" y="2077"/>
                  </a:cxn>
                  <a:cxn ang="0">
                    <a:pos x="178" y="1969"/>
                  </a:cxn>
                  <a:cxn ang="0">
                    <a:pos x="173" y="1817"/>
                  </a:cxn>
                  <a:cxn ang="0">
                    <a:pos x="167" y="3"/>
                  </a:cxn>
                  <a:cxn ang="0">
                    <a:pos x="202" y="6"/>
                  </a:cxn>
                  <a:cxn ang="0">
                    <a:pos x="195" y="701"/>
                  </a:cxn>
                  <a:cxn ang="0">
                    <a:pos x="198" y="1841"/>
                  </a:cxn>
                  <a:cxn ang="0">
                    <a:pos x="209" y="2148"/>
                  </a:cxn>
                  <a:cxn ang="0">
                    <a:pos x="198" y="2264"/>
                  </a:cxn>
                  <a:cxn ang="0">
                    <a:pos x="206" y="2330"/>
                  </a:cxn>
                  <a:cxn ang="0">
                    <a:pos x="206" y="2512"/>
                  </a:cxn>
                  <a:cxn ang="0">
                    <a:pos x="193" y="3287"/>
                  </a:cxn>
                  <a:cxn ang="0">
                    <a:pos x="197" y="4314"/>
                  </a:cxn>
                  <a:cxn ang="0">
                    <a:pos x="176" y="4313"/>
                  </a:cxn>
                  <a:cxn ang="0">
                    <a:pos x="175" y="3786"/>
                  </a:cxn>
                  <a:cxn ang="0">
                    <a:pos x="171" y="3391"/>
                  </a:cxn>
                  <a:cxn ang="0">
                    <a:pos x="178" y="2720"/>
                  </a:cxn>
                  <a:cxn ang="0">
                    <a:pos x="185" y="2356"/>
                  </a:cxn>
                  <a:cxn ang="0">
                    <a:pos x="170" y="2288"/>
                  </a:cxn>
                  <a:cxn ang="0">
                    <a:pos x="103" y="2308"/>
                  </a:cxn>
                  <a:cxn ang="0">
                    <a:pos x="41" y="2296"/>
                  </a:cxn>
                  <a:cxn ang="0">
                    <a:pos x="23" y="2467"/>
                  </a:cxn>
                  <a:cxn ang="0">
                    <a:pos x="37" y="2955"/>
                  </a:cxn>
                  <a:cxn ang="0">
                    <a:pos x="39" y="3730"/>
                  </a:cxn>
                  <a:cxn ang="0">
                    <a:pos x="37" y="4313"/>
                  </a:cxn>
                  <a:cxn ang="0">
                    <a:pos x="14" y="4314"/>
                  </a:cxn>
                </a:cxnLst>
                <a:rect l="0" t="0" r="r" b="b"/>
                <a:pathLst>
                  <a:path w="209" h="4314">
                    <a:moveTo>
                      <a:pt x="14" y="4314"/>
                    </a:moveTo>
                    <a:cubicBezTo>
                      <a:pt x="11" y="4130"/>
                      <a:pt x="21" y="3515"/>
                      <a:pt x="19" y="3207"/>
                    </a:cubicBezTo>
                    <a:cubicBezTo>
                      <a:pt x="17" y="2899"/>
                      <a:pt x="5" y="2613"/>
                      <a:pt x="3" y="2467"/>
                    </a:cubicBezTo>
                    <a:cubicBezTo>
                      <a:pt x="0" y="2321"/>
                      <a:pt x="2" y="2360"/>
                      <a:pt x="3" y="2330"/>
                    </a:cubicBezTo>
                    <a:cubicBezTo>
                      <a:pt x="3" y="2300"/>
                      <a:pt x="7" y="2302"/>
                      <a:pt x="8" y="2288"/>
                    </a:cubicBezTo>
                    <a:cubicBezTo>
                      <a:pt x="10" y="2274"/>
                      <a:pt x="11" y="2260"/>
                      <a:pt x="10" y="2244"/>
                    </a:cubicBezTo>
                    <a:cubicBezTo>
                      <a:pt x="9" y="2228"/>
                      <a:pt x="4" y="2217"/>
                      <a:pt x="3" y="2193"/>
                    </a:cubicBezTo>
                    <a:cubicBezTo>
                      <a:pt x="1" y="2169"/>
                      <a:pt x="1" y="2159"/>
                      <a:pt x="3" y="2103"/>
                    </a:cubicBezTo>
                    <a:cubicBezTo>
                      <a:pt x="4" y="2046"/>
                      <a:pt x="11" y="1988"/>
                      <a:pt x="12" y="1849"/>
                    </a:cubicBezTo>
                    <a:cubicBezTo>
                      <a:pt x="13" y="1710"/>
                      <a:pt x="10" y="1578"/>
                      <a:pt x="10" y="1270"/>
                    </a:cubicBezTo>
                    <a:cubicBezTo>
                      <a:pt x="10" y="961"/>
                      <a:pt x="8" y="211"/>
                      <a:pt x="12" y="0"/>
                    </a:cubicBezTo>
                    <a:lnTo>
                      <a:pt x="34" y="4"/>
                    </a:lnTo>
                    <a:cubicBezTo>
                      <a:pt x="38" y="175"/>
                      <a:pt x="37" y="711"/>
                      <a:pt x="37" y="1026"/>
                    </a:cubicBezTo>
                    <a:cubicBezTo>
                      <a:pt x="38" y="1342"/>
                      <a:pt x="38" y="1717"/>
                      <a:pt x="36" y="1897"/>
                    </a:cubicBezTo>
                    <a:cubicBezTo>
                      <a:pt x="39" y="1973"/>
                      <a:pt x="29" y="2051"/>
                      <a:pt x="25" y="2105"/>
                    </a:cubicBezTo>
                    <a:cubicBezTo>
                      <a:pt x="22" y="2164"/>
                      <a:pt x="20" y="2202"/>
                      <a:pt x="39" y="2212"/>
                    </a:cubicBezTo>
                    <a:cubicBezTo>
                      <a:pt x="57" y="2226"/>
                      <a:pt x="81" y="2231"/>
                      <a:pt x="102" y="2228"/>
                    </a:cubicBezTo>
                    <a:cubicBezTo>
                      <a:pt x="123" y="2231"/>
                      <a:pt x="150" y="2235"/>
                      <a:pt x="163" y="2228"/>
                    </a:cubicBezTo>
                    <a:cubicBezTo>
                      <a:pt x="176" y="2221"/>
                      <a:pt x="178" y="2209"/>
                      <a:pt x="181" y="2184"/>
                    </a:cubicBezTo>
                    <a:cubicBezTo>
                      <a:pt x="184" y="2159"/>
                      <a:pt x="180" y="2113"/>
                      <a:pt x="180" y="2077"/>
                    </a:cubicBezTo>
                    <a:cubicBezTo>
                      <a:pt x="179" y="2041"/>
                      <a:pt x="179" y="2012"/>
                      <a:pt x="178" y="1969"/>
                    </a:cubicBezTo>
                    <a:cubicBezTo>
                      <a:pt x="174" y="1922"/>
                      <a:pt x="175" y="2145"/>
                      <a:pt x="173" y="1817"/>
                    </a:cubicBezTo>
                    <a:cubicBezTo>
                      <a:pt x="171" y="1490"/>
                      <a:pt x="163" y="305"/>
                      <a:pt x="167" y="3"/>
                    </a:cubicBezTo>
                    <a:lnTo>
                      <a:pt x="202" y="6"/>
                    </a:lnTo>
                    <a:cubicBezTo>
                      <a:pt x="206" y="122"/>
                      <a:pt x="195" y="395"/>
                      <a:pt x="195" y="701"/>
                    </a:cubicBezTo>
                    <a:cubicBezTo>
                      <a:pt x="194" y="1006"/>
                      <a:pt x="196" y="1600"/>
                      <a:pt x="198" y="1841"/>
                    </a:cubicBezTo>
                    <a:cubicBezTo>
                      <a:pt x="197" y="1985"/>
                      <a:pt x="209" y="2095"/>
                      <a:pt x="209" y="2148"/>
                    </a:cubicBezTo>
                    <a:cubicBezTo>
                      <a:pt x="209" y="2201"/>
                      <a:pt x="203" y="2212"/>
                      <a:pt x="198" y="2264"/>
                    </a:cubicBezTo>
                    <a:cubicBezTo>
                      <a:pt x="208" y="2285"/>
                      <a:pt x="205" y="2289"/>
                      <a:pt x="206" y="2330"/>
                    </a:cubicBezTo>
                    <a:cubicBezTo>
                      <a:pt x="208" y="2371"/>
                      <a:pt x="209" y="2352"/>
                      <a:pt x="206" y="2512"/>
                    </a:cubicBezTo>
                    <a:cubicBezTo>
                      <a:pt x="204" y="2672"/>
                      <a:pt x="194" y="2987"/>
                      <a:pt x="193" y="3287"/>
                    </a:cubicBezTo>
                    <a:cubicBezTo>
                      <a:pt x="192" y="3587"/>
                      <a:pt x="200" y="4143"/>
                      <a:pt x="197" y="4314"/>
                    </a:cubicBezTo>
                    <a:lnTo>
                      <a:pt x="176" y="4313"/>
                    </a:lnTo>
                    <a:cubicBezTo>
                      <a:pt x="172" y="4225"/>
                      <a:pt x="176" y="3940"/>
                      <a:pt x="175" y="3786"/>
                    </a:cubicBezTo>
                    <a:cubicBezTo>
                      <a:pt x="174" y="3632"/>
                      <a:pt x="171" y="3568"/>
                      <a:pt x="171" y="3391"/>
                    </a:cubicBezTo>
                    <a:cubicBezTo>
                      <a:pt x="172" y="3213"/>
                      <a:pt x="176" y="2892"/>
                      <a:pt x="178" y="2720"/>
                    </a:cubicBezTo>
                    <a:cubicBezTo>
                      <a:pt x="180" y="2547"/>
                      <a:pt x="186" y="2428"/>
                      <a:pt x="185" y="2356"/>
                    </a:cubicBezTo>
                    <a:cubicBezTo>
                      <a:pt x="183" y="2332"/>
                      <a:pt x="187" y="2295"/>
                      <a:pt x="170" y="2288"/>
                    </a:cubicBezTo>
                    <a:cubicBezTo>
                      <a:pt x="158" y="2275"/>
                      <a:pt x="125" y="2307"/>
                      <a:pt x="103" y="2308"/>
                    </a:cubicBezTo>
                    <a:cubicBezTo>
                      <a:pt x="82" y="2309"/>
                      <a:pt x="54" y="2270"/>
                      <a:pt x="41" y="2296"/>
                    </a:cubicBezTo>
                    <a:cubicBezTo>
                      <a:pt x="27" y="2322"/>
                      <a:pt x="23" y="2357"/>
                      <a:pt x="23" y="2467"/>
                    </a:cubicBezTo>
                    <a:cubicBezTo>
                      <a:pt x="22" y="2577"/>
                      <a:pt x="35" y="2745"/>
                      <a:pt x="37" y="2955"/>
                    </a:cubicBezTo>
                    <a:cubicBezTo>
                      <a:pt x="40" y="3166"/>
                      <a:pt x="39" y="3503"/>
                      <a:pt x="39" y="3730"/>
                    </a:cubicBezTo>
                    <a:cubicBezTo>
                      <a:pt x="39" y="3957"/>
                      <a:pt x="41" y="4216"/>
                      <a:pt x="37" y="4313"/>
                    </a:cubicBezTo>
                    <a:lnTo>
                      <a:pt x="14" y="4314"/>
                    </a:lnTo>
                    <a:close/>
                  </a:path>
                </a:pathLst>
              </a:custGeom>
              <a:solidFill>
                <a:schemeClr val="accent2">
                  <a:alpha val="50000"/>
                </a:schemeClr>
              </a:solidFill>
              <a:ln w="9525" cap="flat" cmpd="sng">
                <a:noFill/>
                <a:prstDash val="solid"/>
                <a:round/>
                <a:headEnd type="none" w="med" len="med"/>
                <a:tailEnd type="none" w="med" len="med"/>
              </a:ln>
              <a:effectLst/>
            </p:spPr>
            <p:txBody>
              <a:bodyPr wrap="none" anchor="ctr"/>
              <a:lstStyle/>
              <a:p>
                <a:pPr>
                  <a:defRPr/>
                </a:pPr>
                <a:endParaRPr lang="en-US">
                  <a:latin typeface="Garamond" pitchFamily="18" charset="0"/>
                  <a:ea typeface="+mn-ea"/>
                </a:endParaRPr>
              </a:p>
            </p:txBody>
          </p:sp>
          <p:sp>
            <p:nvSpPr>
              <p:cNvPr id="62470" name="Freeform 6"/>
              <p:cNvSpPr>
                <a:spLocks/>
              </p:cNvSpPr>
              <p:nvPr/>
            </p:nvSpPr>
            <p:spPr bwMode="white">
              <a:xfrm flipV="1">
                <a:off x="1943" y="-2"/>
                <a:ext cx="47" cy="2199"/>
              </a:xfrm>
              <a:custGeom>
                <a:avLst/>
                <a:gdLst/>
                <a:ahLst/>
                <a:cxnLst>
                  <a:cxn ang="0">
                    <a:pos x="27" y="477"/>
                  </a:cxn>
                  <a:cxn ang="0">
                    <a:pos x="23" y="217"/>
                  </a:cxn>
                  <a:cxn ang="0">
                    <a:pos x="11" y="81"/>
                  </a:cxn>
                  <a:cxn ang="0">
                    <a:pos x="3" y="29"/>
                  </a:cxn>
                  <a:cxn ang="0">
                    <a:pos x="31" y="5"/>
                  </a:cxn>
                  <a:cxn ang="0">
                    <a:pos x="83" y="5"/>
                  </a:cxn>
                  <a:cxn ang="0">
                    <a:pos x="103" y="33"/>
                  </a:cxn>
                  <a:cxn ang="0">
                    <a:pos x="107" y="133"/>
                  </a:cxn>
                  <a:cxn ang="0">
                    <a:pos x="87" y="369"/>
                  </a:cxn>
                  <a:cxn ang="0">
                    <a:pos x="87" y="853"/>
                  </a:cxn>
                  <a:cxn ang="0">
                    <a:pos x="79" y="1613"/>
                  </a:cxn>
                  <a:cxn ang="0">
                    <a:pos x="87" y="2045"/>
                  </a:cxn>
                  <a:cxn ang="0">
                    <a:pos x="79" y="2129"/>
                  </a:cxn>
                  <a:cxn ang="0">
                    <a:pos x="39" y="2129"/>
                  </a:cxn>
                  <a:cxn ang="0">
                    <a:pos x="39" y="1481"/>
                  </a:cxn>
                  <a:cxn ang="0">
                    <a:pos x="27" y="477"/>
                  </a:cxn>
                </a:cxnLst>
                <a:rect l="0" t="0" r="r" b="b"/>
                <a:pathLst>
                  <a:path w="110" h="2131">
                    <a:moveTo>
                      <a:pt x="27" y="477"/>
                    </a:moveTo>
                    <a:cubicBezTo>
                      <a:pt x="24" y="266"/>
                      <a:pt x="26" y="283"/>
                      <a:pt x="23" y="217"/>
                    </a:cubicBezTo>
                    <a:cubicBezTo>
                      <a:pt x="20" y="151"/>
                      <a:pt x="14" y="112"/>
                      <a:pt x="11" y="81"/>
                    </a:cubicBezTo>
                    <a:cubicBezTo>
                      <a:pt x="8" y="50"/>
                      <a:pt x="0" y="42"/>
                      <a:pt x="3" y="29"/>
                    </a:cubicBezTo>
                    <a:cubicBezTo>
                      <a:pt x="6" y="16"/>
                      <a:pt x="18" y="9"/>
                      <a:pt x="31" y="5"/>
                    </a:cubicBezTo>
                    <a:cubicBezTo>
                      <a:pt x="44" y="1"/>
                      <a:pt x="71" y="0"/>
                      <a:pt x="83" y="5"/>
                    </a:cubicBezTo>
                    <a:cubicBezTo>
                      <a:pt x="95" y="10"/>
                      <a:pt x="99" y="12"/>
                      <a:pt x="103" y="33"/>
                    </a:cubicBezTo>
                    <a:cubicBezTo>
                      <a:pt x="107" y="54"/>
                      <a:pt x="110" y="77"/>
                      <a:pt x="107" y="133"/>
                    </a:cubicBezTo>
                    <a:cubicBezTo>
                      <a:pt x="104" y="189"/>
                      <a:pt x="90" y="249"/>
                      <a:pt x="87" y="369"/>
                    </a:cubicBezTo>
                    <a:cubicBezTo>
                      <a:pt x="84" y="489"/>
                      <a:pt x="88" y="646"/>
                      <a:pt x="87" y="853"/>
                    </a:cubicBezTo>
                    <a:cubicBezTo>
                      <a:pt x="86" y="1060"/>
                      <a:pt x="79" y="1414"/>
                      <a:pt x="79" y="1613"/>
                    </a:cubicBezTo>
                    <a:cubicBezTo>
                      <a:pt x="79" y="1812"/>
                      <a:pt x="87" y="1959"/>
                      <a:pt x="87" y="2045"/>
                    </a:cubicBezTo>
                    <a:cubicBezTo>
                      <a:pt x="87" y="2131"/>
                      <a:pt x="87" y="2115"/>
                      <a:pt x="79" y="2129"/>
                    </a:cubicBezTo>
                    <a:lnTo>
                      <a:pt x="39" y="2129"/>
                    </a:lnTo>
                    <a:cubicBezTo>
                      <a:pt x="32" y="2021"/>
                      <a:pt x="42" y="1757"/>
                      <a:pt x="39" y="1481"/>
                    </a:cubicBezTo>
                    <a:cubicBezTo>
                      <a:pt x="36" y="1205"/>
                      <a:pt x="30" y="688"/>
                      <a:pt x="27" y="477"/>
                    </a:cubicBezTo>
                    <a:close/>
                  </a:path>
                </a:pathLst>
              </a:custGeom>
              <a:solidFill>
                <a:schemeClr val="accent2">
                  <a:alpha val="50000"/>
                </a:schemeClr>
              </a:solidFill>
              <a:ln w="9525" cap="flat" cmpd="sng">
                <a:noFill/>
                <a:prstDash val="solid"/>
                <a:round/>
                <a:headEnd type="none" w="med" len="med"/>
                <a:tailEnd type="none" w="med" len="med"/>
              </a:ln>
              <a:effectLst/>
            </p:spPr>
            <p:txBody>
              <a:bodyPr wrap="none" anchor="ctr"/>
              <a:lstStyle/>
              <a:p>
                <a:pPr>
                  <a:defRPr/>
                </a:pPr>
                <a:endParaRPr lang="en-US">
                  <a:latin typeface="Garamond" pitchFamily="18" charset="0"/>
                  <a:ea typeface="+mn-ea"/>
                </a:endParaRPr>
              </a:p>
            </p:txBody>
          </p:sp>
        </p:grpSp>
        <p:grpSp>
          <p:nvGrpSpPr>
            <p:cNvPr id="1033" name="Group 7"/>
            <p:cNvGrpSpPr>
              <a:grpSpLocks/>
            </p:cNvGrpSpPr>
            <p:nvPr/>
          </p:nvGrpSpPr>
          <p:grpSpPr bwMode="auto">
            <a:xfrm flipV="1">
              <a:off x="5312" y="0"/>
              <a:ext cx="321" cy="4318"/>
              <a:chOff x="2971" y="-3"/>
              <a:chExt cx="493" cy="4325"/>
            </a:xfrm>
          </p:grpSpPr>
          <p:sp>
            <p:nvSpPr>
              <p:cNvPr id="62472" name="Freeform 8"/>
              <p:cNvSpPr>
                <a:spLocks/>
              </p:cNvSpPr>
              <p:nvPr/>
            </p:nvSpPr>
            <p:spPr bwMode="white">
              <a:xfrm>
                <a:off x="2971" y="-3"/>
                <a:ext cx="493" cy="4323"/>
              </a:xfrm>
              <a:custGeom>
                <a:avLst/>
                <a:gdLst/>
                <a:ahLst/>
                <a:cxnLst>
                  <a:cxn ang="0">
                    <a:pos x="40" y="7"/>
                  </a:cxn>
                  <a:cxn ang="0">
                    <a:pos x="44" y="1111"/>
                  </a:cxn>
                  <a:cxn ang="0">
                    <a:pos x="6" y="1852"/>
                  </a:cxn>
                  <a:cxn ang="0">
                    <a:pos x="6" y="1989"/>
                  </a:cxn>
                  <a:cxn ang="0">
                    <a:pos x="20" y="2031"/>
                  </a:cxn>
                  <a:cxn ang="0">
                    <a:pos x="24" y="2075"/>
                  </a:cxn>
                  <a:cxn ang="0">
                    <a:pos x="6" y="2126"/>
                  </a:cxn>
                  <a:cxn ang="0">
                    <a:pos x="6" y="2217"/>
                  </a:cxn>
                  <a:cxn ang="0">
                    <a:pos x="28" y="2471"/>
                  </a:cxn>
                  <a:cxn ang="0">
                    <a:pos x="24" y="3051"/>
                  </a:cxn>
                  <a:cxn ang="0">
                    <a:pos x="28" y="4323"/>
                  </a:cxn>
                  <a:cxn ang="0">
                    <a:pos x="80" y="4319"/>
                  </a:cxn>
                  <a:cxn ang="0">
                    <a:pos x="88" y="3295"/>
                  </a:cxn>
                  <a:cxn ang="0">
                    <a:pos x="84" y="2423"/>
                  </a:cxn>
                  <a:cxn ang="0">
                    <a:pos x="60" y="2215"/>
                  </a:cxn>
                  <a:cxn ang="0">
                    <a:pos x="92" y="2107"/>
                  </a:cxn>
                  <a:cxn ang="0">
                    <a:pos x="240" y="2091"/>
                  </a:cxn>
                  <a:cxn ang="0">
                    <a:pos x="384" y="2091"/>
                  </a:cxn>
                  <a:cxn ang="0">
                    <a:pos x="428" y="2135"/>
                  </a:cxn>
                  <a:cxn ang="0">
                    <a:pos x="424" y="2243"/>
                  </a:cxn>
                  <a:cxn ang="0">
                    <a:pos x="420" y="2351"/>
                  </a:cxn>
                  <a:cxn ang="0">
                    <a:pos x="408" y="2503"/>
                  </a:cxn>
                  <a:cxn ang="0">
                    <a:pos x="395" y="4320"/>
                  </a:cxn>
                  <a:cxn ang="0">
                    <a:pos x="476" y="4317"/>
                  </a:cxn>
                  <a:cxn ang="0">
                    <a:pos x="459" y="3621"/>
                  </a:cxn>
                  <a:cxn ang="0">
                    <a:pos x="468" y="2479"/>
                  </a:cxn>
                  <a:cxn ang="0">
                    <a:pos x="493" y="2172"/>
                  </a:cxn>
                  <a:cxn ang="0">
                    <a:pos x="468" y="2055"/>
                  </a:cxn>
                  <a:cxn ang="0">
                    <a:pos x="487" y="1989"/>
                  </a:cxn>
                  <a:cxn ang="0">
                    <a:pos x="487" y="1807"/>
                  </a:cxn>
                  <a:cxn ang="0">
                    <a:pos x="456" y="1031"/>
                  </a:cxn>
                  <a:cxn ang="0">
                    <a:pos x="472" y="0"/>
                  </a:cxn>
                  <a:cxn ang="0">
                    <a:pos x="416" y="3"/>
                  </a:cxn>
                  <a:cxn ang="0">
                    <a:pos x="412" y="531"/>
                  </a:cxn>
                  <a:cxn ang="0">
                    <a:pos x="404" y="927"/>
                  </a:cxn>
                  <a:cxn ang="0">
                    <a:pos x="420" y="1599"/>
                  </a:cxn>
                  <a:cxn ang="0">
                    <a:pos x="436" y="1963"/>
                  </a:cxn>
                  <a:cxn ang="0">
                    <a:pos x="400" y="2031"/>
                  </a:cxn>
                  <a:cxn ang="0">
                    <a:pos x="244" y="2011"/>
                  </a:cxn>
                  <a:cxn ang="0">
                    <a:pos x="96" y="2023"/>
                  </a:cxn>
                  <a:cxn ang="0">
                    <a:pos x="54" y="1852"/>
                  </a:cxn>
                  <a:cxn ang="0">
                    <a:pos x="88" y="1363"/>
                  </a:cxn>
                  <a:cxn ang="0">
                    <a:pos x="92" y="587"/>
                  </a:cxn>
                  <a:cxn ang="0">
                    <a:pos x="88" y="3"/>
                  </a:cxn>
                  <a:cxn ang="0">
                    <a:pos x="40" y="7"/>
                  </a:cxn>
                </a:cxnLst>
                <a:rect l="0" t="0" r="r" b="b"/>
                <a:pathLst>
                  <a:path w="493" h="4323">
                    <a:moveTo>
                      <a:pt x="40" y="7"/>
                    </a:moveTo>
                    <a:cubicBezTo>
                      <a:pt x="33" y="192"/>
                      <a:pt x="50" y="804"/>
                      <a:pt x="44" y="1111"/>
                    </a:cubicBezTo>
                    <a:cubicBezTo>
                      <a:pt x="38" y="1418"/>
                      <a:pt x="12" y="1706"/>
                      <a:pt x="6" y="1852"/>
                    </a:cubicBezTo>
                    <a:cubicBezTo>
                      <a:pt x="0" y="1998"/>
                      <a:pt x="4" y="1959"/>
                      <a:pt x="6" y="1989"/>
                    </a:cubicBezTo>
                    <a:cubicBezTo>
                      <a:pt x="8" y="2019"/>
                      <a:pt x="17" y="2017"/>
                      <a:pt x="20" y="2031"/>
                    </a:cubicBezTo>
                    <a:cubicBezTo>
                      <a:pt x="23" y="2045"/>
                      <a:pt x="26" y="2059"/>
                      <a:pt x="24" y="2075"/>
                    </a:cubicBezTo>
                    <a:cubicBezTo>
                      <a:pt x="22" y="2091"/>
                      <a:pt x="9" y="2102"/>
                      <a:pt x="6" y="2126"/>
                    </a:cubicBezTo>
                    <a:cubicBezTo>
                      <a:pt x="3" y="2150"/>
                      <a:pt x="2" y="2160"/>
                      <a:pt x="6" y="2217"/>
                    </a:cubicBezTo>
                    <a:cubicBezTo>
                      <a:pt x="10" y="2274"/>
                      <a:pt x="25" y="2332"/>
                      <a:pt x="28" y="2471"/>
                    </a:cubicBezTo>
                    <a:cubicBezTo>
                      <a:pt x="31" y="2610"/>
                      <a:pt x="24" y="2742"/>
                      <a:pt x="24" y="3051"/>
                    </a:cubicBezTo>
                    <a:cubicBezTo>
                      <a:pt x="24" y="3360"/>
                      <a:pt x="19" y="4112"/>
                      <a:pt x="28" y="4323"/>
                    </a:cubicBezTo>
                    <a:lnTo>
                      <a:pt x="80" y="4319"/>
                    </a:lnTo>
                    <a:cubicBezTo>
                      <a:pt x="90" y="4148"/>
                      <a:pt x="87" y="3611"/>
                      <a:pt x="88" y="3295"/>
                    </a:cubicBezTo>
                    <a:cubicBezTo>
                      <a:pt x="89" y="2979"/>
                      <a:pt x="89" y="2603"/>
                      <a:pt x="84" y="2423"/>
                    </a:cubicBezTo>
                    <a:cubicBezTo>
                      <a:pt x="92" y="2347"/>
                      <a:pt x="69" y="2269"/>
                      <a:pt x="60" y="2215"/>
                    </a:cubicBezTo>
                    <a:cubicBezTo>
                      <a:pt x="52" y="2155"/>
                      <a:pt x="48" y="2117"/>
                      <a:pt x="92" y="2107"/>
                    </a:cubicBezTo>
                    <a:cubicBezTo>
                      <a:pt x="134" y="2093"/>
                      <a:pt x="190" y="2088"/>
                      <a:pt x="240" y="2091"/>
                    </a:cubicBezTo>
                    <a:cubicBezTo>
                      <a:pt x="289" y="2088"/>
                      <a:pt x="353" y="2084"/>
                      <a:pt x="384" y="2091"/>
                    </a:cubicBezTo>
                    <a:cubicBezTo>
                      <a:pt x="415" y="2098"/>
                      <a:pt x="421" y="2110"/>
                      <a:pt x="428" y="2135"/>
                    </a:cubicBezTo>
                    <a:cubicBezTo>
                      <a:pt x="435" y="2160"/>
                      <a:pt x="425" y="2207"/>
                      <a:pt x="424" y="2243"/>
                    </a:cubicBezTo>
                    <a:cubicBezTo>
                      <a:pt x="423" y="2279"/>
                      <a:pt x="423" y="2308"/>
                      <a:pt x="420" y="2351"/>
                    </a:cubicBezTo>
                    <a:cubicBezTo>
                      <a:pt x="411" y="2398"/>
                      <a:pt x="412" y="2175"/>
                      <a:pt x="408" y="2503"/>
                    </a:cubicBezTo>
                    <a:cubicBezTo>
                      <a:pt x="404" y="2831"/>
                      <a:pt x="384" y="4018"/>
                      <a:pt x="395" y="4320"/>
                    </a:cubicBezTo>
                    <a:lnTo>
                      <a:pt x="476" y="4317"/>
                    </a:lnTo>
                    <a:cubicBezTo>
                      <a:pt x="486" y="4201"/>
                      <a:pt x="460" y="3927"/>
                      <a:pt x="459" y="3621"/>
                    </a:cubicBezTo>
                    <a:cubicBezTo>
                      <a:pt x="458" y="3315"/>
                      <a:pt x="462" y="2720"/>
                      <a:pt x="468" y="2479"/>
                    </a:cubicBezTo>
                    <a:cubicBezTo>
                      <a:pt x="464" y="2335"/>
                      <a:pt x="493" y="2225"/>
                      <a:pt x="493" y="2172"/>
                    </a:cubicBezTo>
                    <a:cubicBezTo>
                      <a:pt x="493" y="2118"/>
                      <a:pt x="480" y="2107"/>
                      <a:pt x="468" y="2055"/>
                    </a:cubicBezTo>
                    <a:cubicBezTo>
                      <a:pt x="490" y="2034"/>
                      <a:pt x="484" y="2030"/>
                      <a:pt x="487" y="1989"/>
                    </a:cubicBezTo>
                    <a:cubicBezTo>
                      <a:pt x="490" y="1948"/>
                      <a:pt x="492" y="1967"/>
                      <a:pt x="487" y="1807"/>
                    </a:cubicBezTo>
                    <a:cubicBezTo>
                      <a:pt x="482" y="1647"/>
                      <a:pt x="458" y="1332"/>
                      <a:pt x="456" y="1031"/>
                    </a:cubicBezTo>
                    <a:cubicBezTo>
                      <a:pt x="454" y="730"/>
                      <a:pt x="479" y="171"/>
                      <a:pt x="472" y="0"/>
                    </a:cubicBezTo>
                    <a:lnTo>
                      <a:pt x="416" y="3"/>
                    </a:lnTo>
                    <a:cubicBezTo>
                      <a:pt x="406" y="91"/>
                      <a:pt x="414" y="377"/>
                      <a:pt x="412" y="531"/>
                    </a:cubicBezTo>
                    <a:cubicBezTo>
                      <a:pt x="410" y="685"/>
                      <a:pt x="403" y="749"/>
                      <a:pt x="404" y="927"/>
                    </a:cubicBezTo>
                    <a:cubicBezTo>
                      <a:pt x="405" y="1105"/>
                      <a:pt x="415" y="1426"/>
                      <a:pt x="420" y="1599"/>
                    </a:cubicBezTo>
                    <a:cubicBezTo>
                      <a:pt x="425" y="1772"/>
                      <a:pt x="439" y="1891"/>
                      <a:pt x="436" y="1963"/>
                    </a:cubicBezTo>
                    <a:cubicBezTo>
                      <a:pt x="432" y="1987"/>
                      <a:pt x="441" y="2024"/>
                      <a:pt x="400" y="2031"/>
                    </a:cubicBezTo>
                    <a:cubicBezTo>
                      <a:pt x="373" y="2044"/>
                      <a:pt x="295" y="2012"/>
                      <a:pt x="244" y="2011"/>
                    </a:cubicBezTo>
                    <a:cubicBezTo>
                      <a:pt x="193" y="2010"/>
                      <a:pt x="128" y="2049"/>
                      <a:pt x="96" y="2023"/>
                    </a:cubicBezTo>
                    <a:cubicBezTo>
                      <a:pt x="64" y="1997"/>
                      <a:pt x="55" y="1962"/>
                      <a:pt x="54" y="1852"/>
                    </a:cubicBezTo>
                    <a:cubicBezTo>
                      <a:pt x="53" y="1742"/>
                      <a:pt x="82" y="1574"/>
                      <a:pt x="88" y="1363"/>
                    </a:cubicBezTo>
                    <a:cubicBezTo>
                      <a:pt x="94" y="1152"/>
                      <a:pt x="92" y="814"/>
                      <a:pt x="92" y="587"/>
                    </a:cubicBezTo>
                    <a:cubicBezTo>
                      <a:pt x="92" y="360"/>
                      <a:pt x="97" y="100"/>
                      <a:pt x="88" y="3"/>
                    </a:cubicBezTo>
                    <a:lnTo>
                      <a:pt x="40" y="7"/>
                    </a:lnTo>
                    <a:close/>
                  </a:path>
                </a:pathLst>
              </a:custGeom>
              <a:solidFill>
                <a:schemeClr val="accent2"/>
              </a:solidFill>
              <a:ln w="9525" cap="flat" cmpd="sng">
                <a:noFill/>
                <a:prstDash val="solid"/>
                <a:round/>
                <a:headEnd type="none" w="med" len="med"/>
                <a:tailEnd type="none" w="med" len="med"/>
              </a:ln>
              <a:effectLst/>
            </p:spPr>
            <p:txBody>
              <a:bodyPr wrap="none" anchor="ctr"/>
              <a:lstStyle/>
              <a:p>
                <a:pPr>
                  <a:defRPr/>
                </a:pPr>
                <a:endParaRPr lang="en-US">
                  <a:latin typeface="Garamond" pitchFamily="18" charset="0"/>
                  <a:ea typeface="+mn-ea"/>
                </a:endParaRPr>
              </a:p>
            </p:txBody>
          </p:sp>
          <p:sp>
            <p:nvSpPr>
              <p:cNvPr id="62473" name="Freeform 9"/>
              <p:cNvSpPr>
                <a:spLocks/>
              </p:cNvSpPr>
              <p:nvPr/>
            </p:nvSpPr>
            <p:spPr bwMode="white">
              <a:xfrm>
                <a:off x="3227" y="2119"/>
                <a:ext cx="111" cy="2203"/>
              </a:xfrm>
              <a:custGeom>
                <a:avLst/>
                <a:gdLst/>
                <a:ahLst/>
                <a:cxnLst>
                  <a:cxn ang="0">
                    <a:pos x="27" y="477"/>
                  </a:cxn>
                  <a:cxn ang="0">
                    <a:pos x="23" y="217"/>
                  </a:cxn>
                  <a:cxn ang="0">
                    <a:pos x="11" y="81"/>
                  </a:cxn>
                  <a:cxn ang="0">
                    <a:pos x="3" y="29"/>
                  </a:cxn>
                  <a:cxn ang="0">
                    <a:pos x="31" y="5"/>
                  </a:cxn>
                  <a:cxn ang="0">
                    <a:pos x="83" y="5"/>
                  </a:cxn>
                  <a:cxn ang="0">
                    <a:pos x="103" y="33"/>
                  </a:cxn>
                  <a:cxn ang="0">
                    <a:pos x="107" y="133"/>
                  </a:cxn>
                  <a:cxn ang="0">
                    <a:pos x="87" y="369"/>
                  </a:cxn>
                  <a:cxn ang="0">
                    <a:pos x="87" y="853"/>
                  </a:cxn>
                  <a:cxn ang="0">
                    <a:pos x="79" y="1613"/>
                  </a:cxn>
                  <a:cxn ang="0">
                    <a:pos x="87" y="2045"/>
                  </a:cxn>
                  <a:cxn ang="0">
                    <a:pos x="79" y="2129"/>
                  </a:cxn>
                  <a:cxn ang="0">
                    <a:pos x="39" y="2129"/>
                  </a:cxn>
                  <a:cxn ang="0">
                    <a:pos x="39" y="1481"/>
                  </a:cxn>
                  <a:cxn ang="0">
                    <a:pos x="27" y="477"/>
                  </a:cxn>
                </a:cxnLst>
                <a:rect l="0" t="0" r="r" b="b"/>
                <a:pathLst>
                  <a:path w="110" h="2131">
                    <a:moveTo>
                      <a:pt x="27" y="477"/>
                    </a:moveTo>
                    <a:cubicBezTo>
                      <a:pt x="24" y="266"/>
                      <a:pt x="26" y="283"/>
                      <a:pt x="23" y="217"/>
                    </a:cubicBezTo>
                    <a:cubicBezTo>
                      <a:pt x="20" y="151"/>
                      <a:pt x="14" y="112"/>
                      <a:pt x="11" y="81"/>
                    </a:cubicBezTo>
                    <a:cubicBezTo>
                      <a:pt x="8" y="50"/>
                      <a:pt x="0" y="42"/>
                      <a:pt x="3" y="29"/>
                    </a:cubicBezTo>
                    <a:cubicBezTo>
                      <a:pt x="6" y="16"/>
                      <a:pt x="18" y="9"/>
                      <a:pt x="31" y="5"/>
                    </a:cubicBezTo>
                    <a:cubicBezTo>
                      <a:pt x="44" y="1"/>
                      <a:pt x="71" y="0"/>
                      <a:pt x="83" y="5"/>
                    </a:cubicBezTo>
                    <a:cubicBezTo>
                      <a:pt x="95" y="10"/>
                      <a:pt x="99" y="12"/>
                      <a:pt x="103" y="33"/>
                    </a:cubicBezTo>
                    <a:cubicBezTo>
                      <a:pt x="107" y="54"/>
                      <a:pt x="110" y="77"/>
                      <a:pt x="107" y="133"/>
                    </a:cubicBezTo>
                    <a:cubicBezTo>
                      <a:pt x="104" y="189"/>
                      <a:pt x="90" y="249"/>
                      <a:pt x="87" y="369"/>
                    </a:cubicBezTo>
                    <a:cubicBezTo>
                      <a:pt x="84" y="489"/>
                      <a:pt x="88" y="646"/>
                      <a:pt x="87" y="853"/>
                    </a:cubicBezTo>
                    <a:cubicBezTo>
                      <a:pt x="86" y="1060"/>
                      <a:pt x="79" y="1414"/>
                      <a:pt x="79" y="1613"/>
                    </a:cubicBezTo>
                    <a:cubicBezTo>
                      <a:pt x="79" y="1812"/>
                      <a:pt x="87" y="1959"/>
                      <a:pt x="87" y="2045"/>
                    </a:cubicBezTo>
                    <a:cubicBezTo>
                      <a:pt x="87" y="2131"/>
                      <a:pt x="87" y="2115"/>
                      <a:pt x="79" y="2129"/>
                    </a:cubicBezTo>
                    <a:lnTo>
                      <a:pt x="39" y="2129"/>
                    </a:lnTo>
                    <a:cubicBezTo>
                      <a:pt x="32" y="2021"/>
                      <a:pt x="42" y="1757"/>
                      <a:pt x="39" y="1481"/>
                    </a:cubicBezTo>
                    <a:cubicBezTo>
                      <a:pt x="36" y="1205"/>
                      <a:pt x="30" y="688"/>
                      <a:pt x="27" y="477"/>
                    </a:cubicBezTo>
                    <a:close/>
                  </a:path>
                </a:pathLst>
              </a:custGeom>
              <a:solidFill>
                <a:schemeClr val="accent2"/>
              </a:solidFill>
              <a:ln w="9525" cap="flat" cmpd="sng">
                <a:noFill/>
                <a:prstDash val="solid"/>
                <a:round/>
                <a:headEnd type="none" w="med" len="med"/>
                <a:tailEnd type="none" w="med" len="med"/>
              </a:ln>
              <a:effectLst/>
            </p:spPr>
            <p:txBody>
              <a:bodyPr wrap="none" anchor="ctr"/>
              <a:lstStyle/>
              <a:p>
                <a:pPr>
                  <a:defRPr/>
                </a:pPr>
                <a:endParaRPr lang="en-US">
                  <a:latin typeface="Garamond" pitchFamily="18" charset="0"/>
                  <a:ea typeface="+mn-ea"/>
                </a:endParaRPr>
              </a:p>
            </p:txBody>
          </p:sp>
        </p:grpSp>
        <p:grpSp>
          <p:nvGrpSpPr>
            <p:cNvPr id="1034" name="Group 10"/>
            <p:cNvGrpSpPr>
              <a:grpSpLocks/>
            </p:cNvGrpSpPr>
            <p:nvPr/>
          </p:nvGrpSpPr>
          <p:grpSpPr bwMode="auto">
            <a:xfrm>
              <a:off x="1130" y="1"/>
              <a:ext cx="385" cy="4314"/>
              <a:chOff x="1130" y="1"/>
              <a:chExt cx="385" cy="4308"/>
            </a:xfrm>
          </p:grpSpPr>
          <p:sp>
            <p:nvSpPr>
              <p:cNvPr id="62475" name="Freeform 11"/>
              <p:cNvSpPr>
                <a:spLocks/>
              </p:cNvSpPr>
              <p:nvPr/>
            </p:nvSpPr>
            <p:spPr bwMode="white">
              <a:xfrm>
                <a:off x="1146" y="1"/>
                <a:ext cx="369" cy="2611"/>
              </a:xfrm>
              <a:custGeom>
                <a:avLst/>
                <a:gdLst/>
                <a:ahLst/>
                <a:cxnLst>
                  <a:cxn ang="0">
                    <a:pos x="22" y="0"/>
                  </a:cxn>
                  <a:cxn ang="0">
                    <a:pos x="14" y="1622"/>
                  </a:cxn>
                  <a:cxn ang="0">
                    <a:pos x="6" y="2547"/>
                  </a:cxn>
                  <a:cxn ang="0">
                    <a:pos x="38" y="2604"/>
                  </a:cxn>
                  <a:cxn ang="0">
                    <a:pos x="184" y="2588"/>
                  </a:cxn>
                  <a:cxn ang="0">
                    <a:pos x="339" y="2596"/>
                  </a:cxn>
                  <a:cxn ang="0">
                    <a:pos x="363" y="2531"/>
                  </a:cxn>
                  <a:cxn ang="0">
                    <a:pos x="339" y="1679"/>
                  </a:cxn>
                  <a:cxn ang="0">
                    <a:pos x="339" y="0"/>
                  </a:cxn>
                  <a:cxn ang="0">
                    <a:pos x="22" y="0"/>
                  </a:cxn>
                </a:cxnLst>
                <a:rect l="0" t="0" r="r" b="b"/>
                <a:pathLst>
                  <a:path w="369" h="2611">
                    <a:moveTo>
                      <a:pt x="22" y="0"/>
                    </a:moveTo>
                    <a:lnTo>
                      <a:pt x="14" y="1622"/>
                    </a:lnTo>
                    <a:cubicBezTo>
                      <a:pt x="14" y="1622"/>
                      <a:pt x="10" y="2084"/>
                      <a:pt x="6" y="2547"/>
                    </a:cubicBezTo>
                    <a:cubicBezTo>
                      <a:pt x="0" y="2588"/>
                      <a:pt x="8" y="2597"/>
                      <a:pt x="38" y="2604"/>
                    </a:cubicBezTo>
                    <a:cubicBezTo>
                      <a:pt x="68" y="2611"/>
                      <a:pt x="134" y="2589"/>
                      <a:pt x="184" y="2588"/>
                    </a:cubicBezTo>
                    <a:cubicBezTo>
                      <a:pt x="234" y="2587"/>
                      <a:pt x="309" y="2605"/>
                      <a:pt x="339" y="2596"/>
                    </a:cubicBezTo>
                    <a:cubicBezTo>
                      <a:pt x="369" y="2587"/>
                      <a:pt x="366" y="2567"/>
                      <a:pt x="363" y="2531"/>
                    </a:cubicBezTo>
                    <a:cubicBezTo>
                      <a:pt x="363" y="2378"/>
                      <a:pt x="343" y="2101"/>
                      <a:pt x="339" y="1679"/>
                    </a:cubicBezTo>
                    <a:lnTo>
                      <a:pt x="339" y="0"/>
                    </a:lnTo>
                    <a:lnTo>
                      <a:pt x="22" y="0"/>
                    </a:lnTo>
                    <a:close/>
                  </a:path>
                </a:pathLst>
              </a:custGeom>
              <a:solidFill>
                <a:schemeClr val="accent2"/>
              </a:solidFill>
              <a:ln w="9525" cap="flat" cmpd="sng">
                <a:noFill/>
                <a:prstDash val="solid"/>
                <a:round/>
                <a:headEnd type="none" w="med" len="med"/>
                <a:tailEnd type="none" w="med" len="med"/>
              </a:ln>
              <a:effectLst/>
            </p:spPr>
            <p:txBody>
              <a:bodyPr wrap="none" anchor="ctr"/>
              <a:lstStyle/>
              <a:p>
                <a:pPr>
                  <a:defRPr/>
                </a:pPr>
                <a:endParaRPr lang="en-US">
                  <a:latin typeface="Garamond" pitchFamily="18" charset="0"/>
                  <a:ea typeface="+mn-ea"/>
                </a:endParaRPr>
              </a:p>
            </p:txBody>
          </p:sp>
          <p:sp>
            <p:nvSpPr>
              <p:cNvPr id="62476" name="Freeform 12"/>
              <p:cNvSpPr>
                <a:spLocks/>
              </p:cNvSpPr>
              <p:nvPr/>
            </p:nvSpPr>
            <p:spPr bwMode="white">
              <a:xfrm>
                <a:off x="1237" y="2174"/>
                <a:ext cx="251" cy="390"/>
              </a:xfrm>
              <a:custGeom>
                <a:avLst/>
                <a:gdLst/>
                <a:ahLst/>
                <a:cxnLst>
                  <a:cxn ang="0">
                    <a:pos x="32" y="379"/>
                  </a:cxn>
                  <a:cxn ang="0">
                    <a:pos x="77" y="364"/>
                  </a:cxn>
                  <a:cxn ang="0">
                    <a:pos x="152" y="370"/>
                  </a:cxn>
                  <a:cxn ang="0">
                    <a:pos x="209" y="388"/>
                  </a:cxn>
                  <a:cxn ang="0">
                    <a:pos x="242" y="379"/>
                  </a:cxn>
                  <a:cxn ang="0">
                    <a:pos x="248" y="328"/>
                  </a:cxn>
                  <a:cxn ang="0">
                    <a:pos x="227" y="175"/>
                  </a:cxn>
                  <a:cxn ang="0">
                    <a:pos x="194" y="130"/>
                  </a:cxn>
                  <a:cxn ang="0">
                    <a:pos x="179" y="295"/>
                  </a:cxn>
                  <a:cxn ang="0">
                    <a:pos x="152" y="307"/>
                  </a:cxn>
                  <a:cxn ang="0">
                    <a:pos x="134" y="163"/>
                  </a:cxn>
                  <a:cxn ang="0">
                    <a:pos x="65" y="13"/>
                  </a:cxn>
                  <a:cxn ang="0">
                    <a:pos x="29" y="85"/>
                  </a:cxn>
                  <a:cxn ang="0">
                    <a:pos x="26" y="271"/>
                  </a:cxn>
                  <a:cxn ang="0">
                    <a:pos x="2" y="337"/>
                  </a:cxn>
                  <a:cxn ang="0">
                    <a:pos x="11" y="379"/>
                  </a:cxn>
                  <a:cxn ang="0">
                    <a:pos x="32" y="379"/>
                  </a:cxn>
                </a:cxnLst>
                <a:rect l="0" t="0" r="r" b="b"/>
                <a:pathLst>
                  <a:path w="251" h="390">
                    <a:moveTo>
                      <a:pt x="32" y="379"/>
                    </a:moveTo>
                    <a:cubicBezTo>
                      <a:pt x="43" y="377"/>
                      <a:pt x="57" y="366"/>
                      <a:pt x="77" y="364"/>
                    </a:cubicBezTo>
                    <a:cubicBezTo>
                      <a:pt x="97" y="362"/>
                      <a:pt x="130" y="366"/>
                      <a:pt x="152" y="370"/>
                    </a:cubicBezTo>
                    <a:cubicBezTo>
                      <a:pt x="174" y="374"/>
                      <a:pt x="194" y="386"/>
                      <a:pt x="209" y="388"/>
                    </a:cubicBezTo>
                    <a:cubicBezTo>
                      <a:pt x="224" y="390"/>
                      <a:pt x="235" y="389"/>
                      <a:pt x="242" y="379"/>
                    </a:cubicBezTo>
                    <a:cubicBezTo>
                      <a:pt x="249" y="369"/>
                      <a:pt x="251" y="362"/>
                      <a:pt x="248" y="328"/>
                    </a:cubicBezTo>
                    <a:cubicBezTo>
                      <a:pt x="245" y="294"/>
                      <a:pt x="236" y="208"/>
                      <a:pt x="227" y="175"/>
                    </a:cubicBezTo>
                    <a:cubicBezTo>
                      <a:pt x="218" y="142"/>
                      <a:pt x="202" y="110"/>
                      <a:pt x="194" y="130"/>
                    </a:cubicBezTo>
                    <a:cubicBezTo>
                      <a:pt x="186" y="150"/>
                      <a:pt x="186" y="266"/>
                      <a:pt x="179" y="295"/>
                    </a:cubicBezTo>
                    <a:cubicBezTo>
                      <a:pt x="172" y="324"/>
                      <a:pt x="159" y="329"/>
                      <a:pt x="152" y="307"/>
                    </a:cubicBezTo>
                    <a:cubicBezTo>
                      <a:pt x="145" y="285"/>
                      <a:pt x="149" y="212"/>
                      <a:pt x="134" y="163"/>
                    </a:cubicBezTo>
                    <a:cubicBezTo>
                      <a:pt x="119" y="114"/>
                      <a:pt x="82" y="26"/>
                      <a:pt x="65" y="13"/>
                    </a:cubicBezTo>
                    <a:cubicBezTo>
                      <a:pt x="48" y="0"/>
                      <a:pt x="35" y="42"/>
                      <a:pt x="29" y="85"/>
                    </a:cubicBezTo>
                    <a:cubicBezTo>
                      <a:pt x="23" y="128"/>
                      <a:pt x="30" y="229"/>
                      <a:pt x="26" y="271"/>
                    </a:cubicBezTo>
                    <a:cubicBezTo>
                      <a:pt x="22" y="313"/>
                      <a:pt x="4" y="319"/>
                      <a:pt x="2" y="337"/>
                    </a:cubicBezTo>
                    <a:cubicBezTo>
                      <a:pt x="0" y="355"/>
                      <a:pt x="5" y="373"/>
                      <a:pt x="11" y="379"/>
                    </a:cubicBezTo>
                    <a:cubicBezTo>
                      <a:pt x="17" y="385"/>
                      <a:pt x="21" y="381"/>
                      <a:pt x="32" y="379"/>
                    </a:cubicBezTo>
                    <a:close/>
                  </a:path>
                </a:pathLst>
              </a:custGeom>
              <a:gradFill rotWithShape="0">
                <a:gsLst>
                  <a:gs pos="0">
                    <a:schemeClr val="accent2"/>
                  </a:gs>
                  <a:gs pos="100000">
                    <a:schemeClr val="bg1"/>
                  </a:gs>
                </a:gsLst>
                <a:lin ang="5400000" scaled="1"/>
              </a:gradFill>
              <a:ln w="9525" cap="flat" cmpd="sng">
                <a:noFill/>
                <a:prstDash val="solid"/>
                <a:round/>
                <a:headEnd type="none" w="med" len="med"/>
                <a:tailEnd type="none" w="med" len="med"/>
              </a:ln>
              <a:effectLst/>
            </p:spPr>
            <p:txBody>
              <a:bodyPr wrap="none" anchor="ctr"/>
              <a:lstStyle/>
              <a:p>
                <a:pPr>
                  <a:defRPr/>
                </a:pPr>
                <a:endParaRPr lang="en-US">
                  <a:latin typeface="Garamond" pitchFamily="18" charset="0"/>
                  <a:ea typeface="+mn-ea"/>
                </a:endParaRPr>
              </a:p>
            </p:txBody>
          </p:sp>
          <p:sp>
            <p:nvSpPr>
              <p:cNvPr id="62477" name="Freeform 13"/>
              <p:cNvSpPr>
                <a:spLocks/>
              </p:cNvSpPr>
              <p:nvPr/>
            </p:nvSpPr>
            <p:spPr bwMode="white">
              <a:xfrm>
                <a:off x="1130" y="2595"/>
                <a:ext cx="378" cy="1714"/>
              </a:xfrm>
              <a:custGeom>
                <a:avLst/>
                <a:gdLst/>
                <a:ahLst/>
                <a:cxnLst>
                  <a:cxn ang="0">
                    <a:pos x="0" y="1714"/>
                  </a:cxn>
                  <a:cxn ang="0">
                    <a:pos x="15" y="420"/>
                  </a:cxn>
                  <a:cxn ang="0">
                    <a:pos x="19" y="63"/>
                  </a:cxn>
                  <a:cxn ang="0">
                    <a:pos x="79" y="39"/>
                  </a:cxn>
                  <a:cxn ang="0">
                    <a:pos x="202" y="18"/>
                  </a:cxn>
                  <a:cxn ang="0">
                    <a:pos x="351" y="23"/>
                  </a:cxn>
                  <a:cxn ang="0">
                    <a:pos x="366" y="120"/>
                  </a:cxn>
                  <a:cxn ang="0">
                    <a:pos x="359" y="741"/>
                  </a:cxn>
                  <a:cxn ang="0">
                    <a:pos x="351" y="1714"/>
                  </a:cxn>
                  <a:cxn ang="0">
                    <a:pos x="0" y="1714"/>
                  </a:cxn>
                </a:cxnLst>
                <a:rect l="0" t="0" r="r" b="b"/>
                <a:pathLst>
                  <a:path w="378" h="1714">
                    <a:moveTo>
                      <a:pt x="0" y="1714"/>
                    </a:moveTo>
                    <a:cubicBezTo>
                      <a:pt x="15" y="1400"/>
                      <a:pt x="10" y="693"/>
                      <a:pt x="15" y="420"/>
                    </a:cubicBezTo>
                    <a:cubicBezTo>
                      <a:pt x="18" y="145"/>
                      <a:pt x="8" y="126"/>
                      <a:pt x="19" y="63"/>
                    </a:cubicBezTo>
                    <a:cubicBezTo>
                      <a:pt x="30" y="0"/>
                      <a:pt x="49" y="46"/>
                      <a:pt x="79" y="39"/>
                    </a:cubicBezTo>
                    <a:cubicBezTo>
                      <a:pt x="109" y="32"/>
                      <a:pt x="157" y="21"/>
                      <a:pt x="202" y="18"/>
                    </a:cubicBezTo>
                    <a:cubicBezTo>
                      <a:pt x="268" y="33"/>
                      <a:pt x="324" y="6"/>
                      <a:pt x="351" y="23"/>
                    </a:cubicBezTo>
                    <a:cubicBezTo>
                      <a:pt x="378" y="40"/>
                      <a:pt x="370" y="51"/>
                      <a:pt x="366" y="120"/>
                    </a:cubicBezTo>
                    <a:cubicBezTo>
                      <a:pt x="367" y="240"/>
                      <a:pt x="362" y="475"/>
                      <a:pt x="359" y="741"/>
                    </a:cubicBezTo>
                    <a:cubicBezTo>
                      <a:pt x="356" y="1007"/>
                      <a:pt x="351" y="1430"/>
                      <a:pt x="351" y="1714"/>
                    </a:cubicBezTo>
                    <a:cubicBezTo>
                      <a:pt x="351" y="1714"/>
                      <a:pt x="0" y="1714"/>
                      <a:pt x="0" y="1714"/>
                    </a:cubicBezTo>
                    <a:close/>
                  </a:path>
                </a:pathLst>
              </a:custGeom>
              <a:solidFill>
                <a:schemeClr val="accent2"/>
              </a:solidFill>
              <a:ln w="9525" cap="flat" cmpd="sng">
                <a:noFill/>
                <a:prstDash val="solid"/>
                <a:round/>
                <a:headEnd type="none" w="med" len="med"/>
                <a:tailEnd type="none" w="med" len="med"/>
              </a:ln>
              <a:effectLst/>
            </p:spPr>
            <p:txBody>
              <a:bodyPr wrap="none" anchor="ctr"/>
              <a:lstStyle/>
              <a:p>
                <a:pPr>
                  <a:defRPr/>
                </a:pPr>
                <a:endParaRPr lang="en-US">
                  <a:latin typeface="Garamond" pitchFamily="18" charset="0"/>
                  <a:ea typeface="+mn-ea"/>
                </a:endParaRPr>
              </a:p>
            </p:txBody>
          </p:sp>
          <p:sp>
            <p:nvSpPr>
              <p:cNvPr id="62478" name="Freeform 14"/>
              <p:cNvSpPr>
                <a:spLocks/>
              </p:cNvSpPr>
              <p:nvPr/>
            </p:nvSpPr>
            <p:spPr bwMode="white">
              <a:xfrm>
                <a:off x="1255" y="2644"/>
                <a:ext cx="146" cy="154"/>
              </a:xfrm>
              <a:custGeom>
                <a:avLst/>
                <a:gdLst/>
                <a:ahLst/>
                <a:cxnLst>
                  <a:cxn ang="0">
                    <a:pos x="14" y="11"/>
                  </a:cxn>
                  <a:cxn ang="0">
                    <a:pos x="92" y="2"/>
                  </a:cxn>
                  <a:cxn ang="0">
                    <a:pos x="140" y="14"/>
                  </a:cxn>
                  <a:cxn ang="0">
                    <a:pos x="128" y="89"/>
                  </a:cxn>
                  <a:cxn ang="0">
                    <a:pos x="116" y="146"/>
                  </a:cxn>
                  <a:cxn ang="0">
                    <a:pos x="74" y="134"/>
                  </a:cxn>
                  <a:cxn ang="0">
                    <a:pos x="32" y="128"/>
                  </a:cxn>
                  <a:cxn ang="0">
                    <a:pos x="5" y="56"/>
                  </a:cxn>
                  <a:cxn ang="0">
                    <a:pos x="14" y="11"/>
                  </a:cxn>
                </a:cxnLst>
                <a:rect l="0" t="0" r="r" b="b"/>
                <a:pathLst>
                  <a:path w="146" h="154">
                    <a:moveTo>
                      <a:pt x="14" y="11"/>
                    </a:moveTo>
                    <a:cubicBezTo>
                      <a:pt x="28" y="2"/>
                      <a:pt x="71" y="2"/>
                      <a:pt x="92" y="2"/>
                    </a:cubicBezTo>
                    <a:cubicBezTo>
                      <a:pt x="113" y="2"/>
                      <a:pt x="134" y="0"/>
                      <a:pt x="140" y="14"/>
                    </a:cubicBezTo>
                    <a:cubicBezTo>
                      <a:pt x="146" y="28"/>
                      <a:pt x="132" y="67"/>
                      <a:pt x="128" y="89"/>
                    </a:cubicBezTo>
                    <a:cubicBezTo>
                      <a:pt x="124" y="111"/>
                      <a:pt x="125" y="138"/>
                      <a:pt x="116" y="146"/>
                    </a:cubicBezTo>
                    <a:cubicBezTo>
                      <a:pt x="107" y="154"/>
                      <a:pt x="88" y="137"/>
                      <a:pt x="74" y="134"/>
                    </a:cubicBezTo>
                    <a:cubicBezTo>
                      <a:pt x="60" y="131"/>
                      <a:pt x="44" y="141"/>
                      <a:pt x="32" y="128"/>
                    </a:cubicBezTo>
                    <a:cubicBezTo>
                      <a:pt x="20" y="115"/>
                      <a:pt x="8" y="75"/>
                      <a:pt x="5" y="56"/>
                    </a:cubicBezTo>
                    <a:cubicBezTo>
                      <a:pt x="2" y="37"/>
                      <a:pt x="0" y="20"/>
                      <a:pt x="14" y="11"/>
                    </a:cubicBezTo>
                    <a:close/>
                  </a:path>
                </a:pathLst>
              </a:custGeom>
              <a:gradFill rotWithShape="0">
                <a:gsLst>
                  <a:gs pos="0">
                    <a:schemeClr val="bg1"/>
                  </a:gs>
                  <a:gs pos="100000">
                    <a:schemeClr val="accent2"/>
                  </a:gs>
                </a:gsLst>
                <a:lin ang="5400000" scaled="1"/>
              </a:gradFill>
              <a:ln w="9525" cap="flat" cmpd="sng">
                <a:noFill/>
                <a:prstDash val="solid"/>
                <a:round/>
                <a:headEnd type="none" w="med" len="med"/>
                <a:tailEnd type="none" w="med" len="med"/>
              </a:ln>
              <a:effectLst/>
            </p:spPr>
            <p:txBody>
              <a:bodyPr wrap="none" anchor="ctr"/>
              <a:lstStyle/>
              <a:p>
                <a:pPr>
                  <a:defRPr/>
                </a:pPr>
                <a:endParaRPr lang="en-US">
                  <a:latin typeface="Garamond" pitchFamily="18" charset="0"/>
                  <a:ea typeface="+mn-ea"/>
                </a:endParaRPr>
              </a:p>
            </p:txBody>
          </p:sp>
        </p:grpSp>
        <p:grpSp>
          <p:nvGrpSpPr>
            <p:cNvPr id="1035" name="Group 15"/>
            <p:cNvGrpSpPr>
              <a:grpSpLocks/>
            </p:cNvGrpSpPr>
            <p:nvPr/>
          </p:nvGrpSpPr>
          <p:grpSpPr bwMode="auto">
            <a:xfrm>
              <a:off x="429" y="0"/>
              <a:ext cx="403" cy="4318"/>
              <a:chOff x="429" y="0"/>
              <a:chExt cx="493" cy="4318"/>
            </a:xfrm>
          </p:grpSpPr>
          <p:sp>
            <p:nvSpPr>
              <p:cNvPr id="62480" name="Freeform 16"/>
              <p:cNvSpPr>
                <a:spLocks/>
              </p:cNvSpPr>
              <p:nvPr/>
            </p:nvSpPr>
            <p:spPr bwMode="white">
              <a:xfrm>
                <a:off x="429" y="0"/>
                <a:ext cx="493" cy="4316"/>
              </a:xfrm>
              <a:custGeom>
                <a:avLst/>
                <a:gdLst/>
                <a:ahLst/>
                <a:cxnLst>
                  <a:cxn ang="0">
                    <a:pos x="40" y="0"/>
                  </a:cxn>
                  <a:cxn ang="0">
                    <a:pos x="44" y="1104"/>
                  </a:cxn>
                  <a:cxn ang="0">
                    <a:pos x="6" y="1845"/>
                  </a:cxn>
                  <a:cxn ang="0">
                    <a:pos x="6" y="1982"/>
                  </a:cxn>
                  <a:cxn ang="0">
                    <a:pos x="20" y="2024"/>
                  </a:cxn>
                  <a:cxn ang="0">
                    <a:pos x="24" y="2068"/>
                  </a:cxn>
                  <a:cxn ang="0">
                    <a:pos x="6" y="2119"/>
                  </a:cxn>
                  <a:cxn ang="0">
                    <a:pos x="6" y="2210"/>
                  </a:cxn>
                  <a:cxn ang="0">
                    <a:pos x="28" y="2464"/>
                  </a:cxn>
                  <a:cxn ang="0">
                    <a:pos x="24" y="3044"/>
                  </a:cxn>
                  <a:cxn ang="0">
                    <a:pos x="28" y="4316"/>
                  </a:cxn>
                  <a:cxn ang="0">
                    <a:pos x="80" y="4312"/>
                  </a:cxn>
                  <a:cxn ang="0">
                    <a:pos x="88" y="3288"/>
                  </a:cxn>
                  <a:cxn ang="0">
                    <a:pos x="84" y="2416"/>
                  </a:cxn>
                  <a:cxn ang="0">
                    <a:pos x="60" y="2208"/>
                  </a:cxn>
                  <a:cxn ang="0">
                    <a:pos x="92" y="2100"/>
                  </a:cxn>
                  <a:cxn ang="0">
                    <a:pos x="240" y="2084"/>
                  </a:cxn>
                  <a:cxn ang="0">
                    <a:pos x="384" y="2084"/>
                  </a:cxn>
                  <a:cxn ang="0">
                    <a:pos x="428" y="2128"/>
                  </a:cxn>
                  <a:cxn ang="0">
                    <a:pos x="424" y="2236"/>
                  </a:cxn>
                  <a:cxn ang="0">
                    <a:pos x="420" y="2344"/>
                  </a:cxn>
                  <a:cxn ang="0">
                    <a:pos x="408" y="2496"/>
                  </a:cxn>
                  <a:cxn ang="0">
                    <a:pos x="395" y="4313"/>
                  </a:cxn>
                  <a:cxn ang="0">
                    <a:pos x="476" y="4310"/>
                  </a:cxn>
                  <a:cxn ang="0">
                    <a:pos x="459" y="3614"/>
                  </a:cxn>
                  <a:cxn ang="0">
                    <a:pos x="468" y="2472"/>
                  </a:cxn>
                  <a:cxn ang="0">
                    <a:pos x="493" y="2165"/>
                  </a:cxn>
                  <a:cxn ang="0">
                    <a:pos x="468" y="2048"/>
                  </a:cxn>
                  <a:cxn ang="0">
                    <a:pos x="487" y="1982"/>
                  </a:cxn>
                  <a:cxn ang="0">
                    <a:pos x="487" y="1800"/>
                  </a:cxn>
                  <a:cxn ang="0">
                    <a:pos x="456" y="1024"/>
                  </a:cxn>
                  <a:cxn ang="0">
                    <a:pos x="468" y="0"/>
                  </a:cxn>
                  <a:cxn ang="0">
                    <a:pos x="420" y="0"/>
                  </a:cxn>
                  <a:cxn ang="0">
                    <a:pos x="412" y="524"/>
                  </a:cxn>
                  <a:cxn ang="0">
                    <a:pos x="404" y="920"/>
                  </a:cxn>
                  <a:cxn ang="0">
                    <a:pos x="420" y="1592"/>
                  </a:cxn>
                  <a:cxn ang="0">
                    <a:pos x="436" y="1956"/>
                  </a:cxn>
                  <a:cxn ang="0">
                    <a:pos x="400" y="2024"/>
                  </a:cxn>
                  <a:cxn ang="0">
                    <a:pos x="244" y="2004"/>
                  </a:cxn>
                  <a:cxn ang="0">
                    <a:pos x="96" y="2016"/>
                  </a:cxn>
                  <a:cxn ang="0">
                    <a:pos x="54" y="1845"/>
                  </a:cxn>
                  <a:cxn ang="0">
                    <a:pos x="88" y="1356"/>
                  </a:cxn>
                  <a:cxn ang="0">
                    <a:pos x="92" y="580"/>
                  </a:cxn>
                  <a:cxn ang="0">
                    <a:pos x="84" y="0"/>
                  </a:cxn>
                  <a:cxn ang="0">
                    <a:pos x="40" y="0"/>
                  </a:cxn>
                </a:cxnLst>
                <a:rect l="0" t="0" r="r" b="b"/>
                <a:pathLst>
                  <a:path w="493" h="4316">
                    <a:moveTo>
                      <a:pt x="40" y="0"/>
                    </a:moveTo>
                    <a:cubicBezTo>
                      <a:pt x="33" y="185"/>
                      <a:pt x="50" y="797"/>
                      <a:pt x="44" y="1104"/>
                    </a:cubicBezTo>
                    <a:cubicBezTo>
                      <a:pt x="38" y="1411"/>
                      <a:pt x="12" y="1699"/>
                      <a:pt x="6" y="1845"/>
                    </a:cubicBezTo>
                    <a:cubicBezTo>
                      <a:pt x="0" y="1991"/>
                      <a:pt x="4" y="1952"/>
                      <a:pt x="6" y="1982"/>
                    </a:cubicBezTo>
                    <a:cubicBezTo>
                      <a:pt x="8" y="2012"/>
                      <a:pt x="17" y="2010"/>
                      <a:pt x="20" y="2024"/>
                    </a:cubicBezTo>
                    <a:cubicBezTo>
                      <a:pt x="23" y="2038"/>
                      <a:pt x="26" y="2052"/>
                      <a:pt x="24" y="2068"/>
                    </a:cubicBezTo>
                    <a:cubicBezTo>
                      <a:pt x="22" y="2084"/>
                      <a:pt x="9" y="2095"/>
                      <a:pt x="6" y="2119"/>
                    </a:cubicBezTo>
                    <a:cubicBezTo>
                      <a:pt x="3" y="2143"/>
                      <a:pt x="2" y="2153"/>
                      <a:pt x="6" y="2210"/>
                    </a:cubicBezTo>
                    <a:cubicBezTo>
                      <a:pt x="10" y="2267"/>
                      <a:pt x="25" y="2325"/>
                      <a:pt x="28" y="2464"/>
                    </a:cubicBezTo>
                    <a:cubicBezTo>
                      <a:pt x="31" y="2603"/>
                      <a:pt x="24" y="2735"/>
                      <a:pt x="24" y="3044"/>
                    </a:cubicBezTo>
                    <a:cubicBezTo>
                      <a:pt x="24" y="3353"/>
                      <a:pt x="19" y="4105"/>
                      <a:pt x="28" y="4316"/>
                    </a:cubicBezTo>
                    <a:lnTo>
                      <a:pt x="80" y="4312"/>
                    </a:lnTo>
                    <a:cubicBezTo>
                      <a:pt x="90" y="4141"/>
                      <a:pt x="87" y="3604"/>
                      <a:pt x="88" y="3288"/>
                    </a:cubicBezTo>
                    <a:cubicBezTo>
                      <a:pt x="89" y="2972"/>
                      <a:pt x="89" y="2596"/>
                      <a:pt x="84" y="2416"/>
                    </a:cubicBezTo>
                    <a:cubicBezTo>
                      <a:pt x="92" y="2340"/>
                      <a:pt x="69" y="2262"/>
                      <a:pt x="60" y="2208"/>
                    </a:cubicBezTo>
                    <a:cubicBezTo>
                      <a:pt x="52" y="2148"/>
                      <a:pt x="48" y="2110"/>
                      <a:pt x="92" y="2100"/>
                    </a:cubicBezTo>
                    <a:cubicBezTo>
                      <a:pt x="134" y="2086"/>
                      <a:pt x="190" y="2081"/>
                      <a:pt x="240" y="2084"/>
                    </a:cubicBezTo>
                    <a:cubicBezTo>
                      <a:pt x="289" y="2081"/>
                      <a:pt x="353" y="2077"/>
                      <a:pt x="384" y="2084"/>
                    </a:cubicBezTo>
                    <a:cubicBezTo>
                      <a:pt x="415" y="2091"/>
                      <a:pt x="421" y="2103"/>
                      <a:pt x="428" y="2128"/>
                    </a:cubicBezTo>
                    <a:cubicBezTo>
                      <a:pt x="435" y="2153"/>
                      <a:pt x="425" y="2200"/>
                      <a:pt x="424" y="2236"/>
                    </a:cubicBezTo>
                    <a:cubicBezTo>
                      <a:pt x="423" y="2272"/>
                      <a:pt x="423" y="2301"/>
                      <a:pt x="420" y="2344"/>
                    </a:cubicBezTo>
                    <a:cubicBezTo>
                      <a:pt x="411" y="2391"/>
                      <a:pt x="412" y="2168"/>
                      <a:pt x="408" y="2496"/>
                    </a:cubicBezTo>
                    <a:cubicBezTo>
                      <a:pt x="404" y="2824"/>
                      <a:pt x="384" y="4011"/>
                      <a:pt x="395" y="4313"/>
                    </a:cubicBezTo>
                    <a:lnTo>
                      <a:pt x="476" y="4310"/>
                    </a:lnTo>
                    <a:cubicBezTo>
                      <a:pt x="486" y="4194"/>
                      <a:pt x="460" y="3920"/>
                      <a:pt x="459" y="3614"/>
                    </a:cubicBezTo>
                    <a:cubicBezTo>
                      <a:pt x="458" y="3308"/>
                      <a:pt x="462" y="2713"/>
                      <a:pt x="468" y="2472"/>
                    </a:cubicBezTo>
                    <a:cubicBezTo>
                      <a:pt x="464" y="2328"/>
                      <a:pt x="493" y="2218"/>
                      <a:pt x="493" y="2165"/>
                    </a:cubicBezTo>
                    <a:cubicBezTo>
                      <a:pt x="493" y="2111"/>
                      <a:pt x="480" y="2100"/>
                      <a:pt x="468" y="2048"/>
                    </a:cubicBezTo>
                    <a:cubicBezTo>
                      <a:pt x="490" y="2027"/>
                      <a:pt x="484" y="2023"/>
                      <a:pt x="487" y="1982"/>
                    </a:cubicBezTo>
                    <a:cubicBezTo>
                      <a:pt x="490" y="1941"/>
                      <a:pt x="492" y="1960"/>
                      <a:pt x="487" y="1800"/>
                    </a:cubicBezTo>
                    <a:cubicBezTo>
                      <a:pt x="482" y="1640"/>
                      <a:pt x="459" y="1324"/>
                      <a:pt x="456" y="1024"/>
                    </a:cubicBezTo>
                    <a:cubicBezTo>
                      <a:pt x="453" y="724"/>
                      <a:pt x="474" y="171"/>
                      <a:pt x="468" y="0"/>
                    </a:cubicBezTo>
                    <a:lnTo>
                      <a:pt x="420" y="0"/>
                    </a:lnTo>
                    <a:cubicBezTo>
                      <a:pt x="411" y="87"/>
                      <a:pt x="415" y="371"/>
                      <a:pt x="412" y="524"/>
                    </a:cubicBezTo>
                    <a:cubicBezTo>
                      <a:pt x="409" y="677"/>
                      <a:pt x="403" y="742"/>
                      <a:pt x="404" y="920"/>
                    </a:cubicBezTo>
                    <a:cubicBezTo>
                      <a:pt x="405" y="1098"/>
                      <a:pt x="415" y="1419"/>
                      <a:pt x="420" y="1592"/>
                    </a:cubicBezTo>
                    <a:cubicBezTo>
                      <a:pt x="425" y="1765"/>
                      <a:pt x="439" y="1884"/>
                      <a:pt x="436" y="1956"/>
                    </a:cubicBezTo>
                    <a:cubicBezTo>
                      <a:pt x="432" y="1980"/>
                      <a:pt x="441" y="2017"/>
                      <a:pt x="400" y="2024"/>
                    </a:cubicBezTo>
                    <a:cubicBezTo>
                      <a:pt x="373" y="2037"/>
                      <a:pt x="295" y="2005"/>
                      <a:pt x="244" y="2004"/>
                    </a:cubicBezTo>
                    <a:cubicBezTo>
                      <a:pt x="193" y="2003"/>
                      <a:pt x="128" y="2042"/>
                      <a:pt x="96" y="2016"/>
                    </a:cubicBezTo>
                    <a:cubicBezTo>
                      <a:pt x="64" y="1990"/>
                      <a:pt x="55" y="1955"/>
                      <a:pt x="54" y="1845"/>
                    </a:cubicBezTo>
                    <a:cubicBezTo>
                      <a:pt x="53" y="1735"/>
                      <a:pt x="82" y="1567"/>
                      <a:pt x="88" y="1356"/>
                    </a:cubicBezTo>
                    <a:cubicBezTo>
                      <a:pt x="94" y="1145"/>
                      <a:pt x="93" y="806"/>
                      <a:pt x="92" y="580"/>
                    </a:cubicBezTo>
                    <a:cubicBezTo>
                      <a:pt x="91" y="354"/>
                      <a:pt x="93" y="97"/>
                      <a:pt x="84" y="0"/>
                    </a:cubicBezTo>
                    <a:lnTo>
                      <a:pt x="40" y="0"/>
                    </a:lnTo>
                    <a:close/>
                  </a:path>
                </a:pathLst>
              </a:custGeom>
              <a:solidFill>
                <a:schemeClr val="accent2"/>
              </a:solidFill>
              <a:ln w="9525" cap="flat" cmpd="sng">
                <a:noFill/>
                <a:prstDash val="solid"/>
                <a:round/>
                <a:headEnd type="none" w="med" len="med"/>
                <a:tailEnd type="none" w="med" len="med"/>
              </a:ln>
              <a:effectLst/>
            </p:spPr>
            <p:txBody>
              <a:bodyPr wrap="none" anchor="ctr"/>
              <a:lstStyle/>
              <a:p>
                <a:pPr>
                  <a:defRPr/>
                </a:pPr>
                <a:endParaRPr lang="en-US">
                  <a:latin typeface="Garamond" pitchFamily="18" charset="0"/>
                  <a:ea typeface="+mn-ea"/>
                </a:endParaRPr>
              </a:p>
            </p:txBody>
          </p:sp>
          <p:sp>
            <p:nvSpPr>
              <p:cNvPr id="62481" name="Freeform 17"/>
              <p:cNvSpPr>
                <a:spLocks/>
              </p:cNvSpPr>
              <p:nvPr/>
            </p:nvSpPr>
            <p:spPr bwMode="white">
              <a:xfrm>
                <a:off x="686" y="2115"/>
                <a:ext cx="110" cy="2203"/>
              </a:xfrm>
              <a:custGeom>
                <a:avLst/>
                <a:gdLst/>
                <a:ahLst/>
                <a:cxnLst>
                  <a:cxn ang="0">
                    <a:pos x="27" y="477"/>
                  </a:cxn>
                  <a:cxn ang="0">
                    <a:pos x="23" y="217"/>
                  </a:cxn>
                  <a:cxn ang="0">
                    <a:pos x="11" y="81"/>
                  </a:cxn>
                  <a:cxn ang="0">
                    <a:pos x="3" y="29"/>
                  </a:cxn>
                  <a:cxn ang="0">
                    <a:pos x="31" y="5"/>
                  </a:cxn>
                  <a:cxn ang="0">
                    <a:pos x="83" y="5"/>
                  </a:cxn>
                  <a:cxn ang="0">
                    <a:pos x="103" y="33"/>
                  </a:cxn>
                  <a:cxn ang="0">
                    <a:pos x="107" y="133"/>
                  </a:cxn>
                  <a:cxn ang="0">
                    <a:pos x="87" y="369"/>
                  </a:cxn>
                  <a:cxn ang="0">
                    <a:pos x="87" y="853"/>
                  </a:cxn>
                  <a:cxn ang="0">
                    <a:pos x="79" y="1613"/>
                  </a:cxn>
                  <a:cxn ang="0">
                    <a:pos x="87" y="2045"/>
                  </a:cxn>
                  <a:cxn ang="0">
                    <a:pos x="79" y="2129"/>
                  </a:cxn>
                  <a:cxn ang="0">
                    <a:pos x="39" y="2129"/>
                  </a:cxn>
                  <a:cxn ang="0">
                    <a:pos x="39" y="1481"/>
                  </a:cxn>
                  <a:cxn ang="0">
                    <a:pos x="27" y="477"/>
                  </a:cxn>
                </a:cxnLst>
                <a:rect l="0" t="0" r="r" b="b"/>
                <a:pathLst>
                  <a:path w="110" h="2131">
                    <a:moveTo>
                      <a:pt x="27" y="477"/>
                    </a:moveTo>
                    <a:cubicBezTo>
                      <a:pt x="24" y="266"/>
                      <a:pt x="26" y="283"/>
                      <a:pt x="23" y="217"/>
                    </a:cubicBezTo>
                    <a:cubicBezTo>
                      <a:pt x="20" y="151"/>
                      <a:pt x="14" y="112"/>
                      <a:pt x="11" y="81"/>
                    </a:cubicBezTo>
                    <a:cubicBezTo>
                      <a:pt x="8" y="50"/>
                      <a:pt x="0" y="42"/>
                      <a:pt x="3" y="29"/>
                    </a:cubicBezTo>
                    <a:cubicBezTo>
                      <a:pt x="6" y="16"/>
                      <a:pt x="18" y="9"/>
                      <a:pt x="31" y="5"/>
                    </a:cubicBezTo>
                    <a:cubicBezTo>
                      <a:pt x="44" y="1"/>
                      <a:pt x="71" y="0"/>
                      <a:pt x="83" y="5"/>
                    </a:cubicBezTo>
                    <a:cubicBezTo>
                      <a:pt x="95" y="10"/>
                      <a:pt x="99" y="12"/>
                      <a:pt x="103" y="33"/>
                    </a:cubicBezTo>
                    <a:cubicBezTo>
                      <a:pt x="107" y="54"/>
                      <a:pt x="110" y="77"/>
                      <a:pt x="107" y="133"/>
                    </a:cubicBezTo>
                    <a:cubicBezTo>
                      <a:pt x="104" y="189"/>
                      <a:pt x="90" y="249"/>
                      <a:pt x="87" y="369"/>
                    </a:cubicBezTo>
                    <a:cubicBezTo>
                      <a:pt x="84" y="489"/>
                      <a:pt x="88" y="646"/>
                      <a:pt x="87" y="853"/>
                    </a:cubicBezTo>
                    <a:cubicBezTo>
                      <a:pt x="86" y="1060"/>
                      <a:pt x="79" y="1414"/>
                      <a:pt x="79" y="1613"/>
                    </a:cubicBezTo>
                    <a:cubicBezTo>
                      <a:pt x="79" y="1812"/>
                      <a:pt x="87" y="1959"/>
                      <a:pt x="87" y="2045"/>
                    </a:cubicBezTo>
                    <a:cubicBezTo>
                      <a:pt x="87" y="2131"/>
                      <a:pt x="87" y="2115"/>
                      <a:pt x="79" y="2129"/>
                    </a:cubicBezTo>
                    <a:lnTo>
                      <a:pt x="39" y="2129"/>
                    </a:lnTo>
                    <a:cubicBezTo>
                      <a:pt x="32" y="2021"/>
                      <a:pt x="42" y="1757"/>
                      <a:pt x="39" y="1481"/>
                    </a:cubicBezTo>
                    <a:cubicBezTo>
                      <a:pt x="36" y="1205"/>
                      <a:pt x="30" y="688"/>
                      <a:pt x="27" y="477"/>
                    </a:cubicBezTo>
                    <a:close/>
                  </a:path>
                </a:pathLst>
              </a:custGeom>
              <a:solidFill>
                <a:schemeClr val="accent2"/>
              </a:solidFill>
              <a:ln w="9525" cap="flat" cmpd="sng">
                <a:noFill/>
                <a:prstDash val="solid"/>
                <a:round/>
                <a:headEnd type="none" w="med" len="med"/>
                <a:tailEnd type="none" w="med" len="med"/>
              </a:ln>
              <a:effectLst/>
            </p:spPr>
            <p:txBody>
              <a:bodyPr wrap="none" anchor="ctr"/>
              <a:lstStyle/>
              <a:p>
                <a:pPr>
                  <a:defRPr/>
                </a:pPr>
                <a:endParaRPr lang="en-US">
                  <a:latin typeface="Garamond" pitchFamily="18" charset="0"/>
                  <a:ea typeface="+mn-ea"/>
                </a:endParaRPr>
              </a:p>
            </p:txBody>
          </p:sp>
        </p:grpSp>
        <p:grpSp>
          <p:nvGrpSpPr>
            <p:cNvPr id="1036" name="Group 18"/>
            <p:cNvGrpSpPr>
              <a:grpSpLocks/>
            </p:cNvGrpSpPr>
            <p:nvPr/>
          </p:nvGrpSpPr>
          <p:grpSpPr bwMode="auto">
            <a:xfrm flipV="1">
              <a:off x="2866" y="-3"/>
              <a:ext cx="396" cy="4318"/>
              <a:chOff x="2971" y="-3"/>
              <a:chExt cx="493" cy="4325"/>
            </a:xfrm>
          </p:grpSpPr>
          <p:sp>
            <p:nvSpPr>
              <p:cNvPr id="62483" name="Freeform 19"/>
              <p:cNvSpPr>
                <a:spLocks/>
              </p:cNvSpPr>
              <p:nvPr/>
            </p:nvSpPr>
            <p:spPr bwMode="white">
              <a:xfrm>
                <a:off x="2971" y="-3"/>
                <a:ext cx="493" cy="4323"/>
              </a:xfrm>
              <a:custGeom>
                <a:avLst/>
                <a:gdLst/>
                <a:ahLst/>
                <a:cxnLst>
                  <a:cxn ang="0">
                    <a:pos x="40" y="7"/>
                  </a:cxn>
                  <a:cxn ang="0">
                    <a:pos x="44" y="1111"/>
                  </a:cxn>
                  <a:cxn ang="0">
                    <a:pos x="6" y="1852"/>
                  </a:cxn>
                  <a:cxn ang="0">
                    <a:pos x="6" y="1989"/>
                  </a:cxn>
                  <a:cxn ang="0">
                    <a:pos x="20" y="2031"/>
                  </a:cxn>
                  <a:cxn ang="0">
                    <a:pos x="24" y="2075"/>
                  </a:cxn>
                  <a:cxn ang="0">
                    <a:pos x="6" y="2126"/>
                  </a:cxn>
                  <a:cxn ang="0">
                    <a:pos x="6" y="2217"/>
                  </a:cxn>
                  <a:cxn ang="0">
                    <a:pos x="28" y="2471"/>
                  </a:cxn>
                  <a:cxn ang="0">
                    <a:pos x="24" y="3051"/>
                  </a:cxn>
                  <a:cxn ang="0">
                    <a:pos x="28" y="4323"/>
                  </a:cxn>
                  <a:cxn ang="0">
                    <a:pos x="80" y="4319"/>
                  </a:cxn>
                  <a:cxn ang="0">
                    <a:pos x="88" y="3295"/>
                  </a:cxn>
                  <a:cxn ang="0">
                    <a:pos x="84" y="2423"/>
                  </a:cxn>
                  <a:cxn ang="0">
                    <a:pos x="60" y="2215"/>
                  </a:cxn>
                  <a:cxn ang="0">
                    <a:pos x="92" y="2107"/>
                  </a:cxn>
                  <a:cxn ang="0">
                    <a:pos x="240" y="2091"/>
                  </a:cxn>
                  <a:cxn ang="0">
                    <a:pos x="384" y="2091"/>
                  </a:cxn>
                  <a:cxn ang="0">
                    <a:pos x="428" y="2135"/>
                  </a:cxn>
                  <a:cxn ang="0">
                    <a:pos x="424" y="2243"/>
                  </a:cxn>
                  <a:cxn ang="0">
                    <a:pos x="420" y="2351"/>
                  </a:cxn>
                  <a:cxn ang="0">
                    <a:pos x="408" y="2503"/>
                  </a:cxn>
                  <a:cxn ang="0">
                    <a:pos x="395" y="4320"/>
                  </a:cxn>
                  <a:cxn ang="0">
                    <a:pos x="476" y="4317"/>
                  </a:cxn>
                  <a:cxn ang="0">
                    <a:pos x="459" y="3621"/>
                  </a:cxn>
                  <a:cxn ang="0">
                    <a:pos x="468" y="2479"/>
                  </a:cxn>
                  <a:cxn ang="0">
                    <a:pos x="493" y="2172"/>
                  </a:cxn>
                  <a:cxn ang="0">
                    <a:pos x="468" y="2055"/>
                  </a:cxn>
                  <a:cxn ang="0">
                    <a:pos x="487" y="1989"/>
                  </a:cxn>
                  <a:cxn ang="0">
                    <a:pos x="487" y="1807"/>
                  </a:cxn>
                  <a:cxn ang="0">
                    <a:pos x="456" y="1031"/>
                  </a:cxn>
                  <a:cxn ang="0">
                    <a:pos x="472" y="0"/>
                  </a:cxn>
                  <a:cxn ang="0">
                    <a:pos x="416" y="3"/>
                  </a:cxn>
                  <a:cxn ang="0">
                    <a:pos x="412" y="531"/>
                  </a:cxn>
                  <a:cxn ang="0">
                    <a:pos x="404" y="927"/>
                  </a:cxn>
                  <a:cxn ang="0">
                    <a:pos x="420" y="1599"/>
                  </a:cxn>
                  <a:cxn ang="0">
                    <a:pos x="436" y="1963"/>
                  </a:cxn>
                  <a:cxn ang="0">
                    <a:pos x="400" y="2031"/>
                  </a:cxn>
                  <a:cxn ang="0">
                    <a:pos x="244" y="2011"/>
                  </a:cxn>
                  <a:cxn ang="0">
                    <a:pos x="96" y="2023"/>
                  </a:cxn>
                  <a:cxn ang="0">
                    <a:pos x="54" y="1852"/>
                  </a:cxn>
                  <a:cxn ang="0">
                    <a:pos x="88" y="1363"/>
                  </a:cxn>
                  <a:cxn ang="0">
                    <a:pos x="92" y="587"/>
                  </a:cxn>
                  <a:cxn ang="0">
                    <a:pos x="88" y="3"/>
                  </a:cxn>
                  <a:cxn ang="0">
                    <a:pos x="40" y="7"/>
                  </a:cxn>
                </a:cxnLst>
                <a:rect l="0" t="0" r="r" b="b"/>
                <a:pathLst>
                  <a:path w="493" h="4323">
                    <a:moveTo>
                      <a:pt x="40" y="7"/>
                    </a:moveTo>
                    <a:cubicBezTo>
                      <a:pt x="33" y="192"/>
                      <a:pt x="50" y="804"/>
                      <a:pt x="44" y="1111"/>
                    </a:cubicBezTo>
                    <a:cubicBezTo>
                      <a:pt x="38" y="1418"/>
                      <a:pt x="12" y="1706"/>
                      <a:pt x="6" y="1852"/>
                    </a:cubicBezTo>
                    <a:cubicBezTo>
                      <a:pt x="0" y="1998"/>
                      <a:pt x="4" y="1959"/>
                      <a:pt x="6" y="1989"/>
                    </a:cubicBezTo>
                    <a:cubicBezTo>
                      <a:pt x="8" y="2019"/>
                      <a:pt x="17" y="2017"/>
                      <a:pt x="20" y="2031"/>
                    </a:cubicBezTo>
                    <a:cubicBezTo>
                      <a:pt x="23" y="2045"/>
                      <a:pt x="26" y="2059"/>
                      <a:pt x="24" y="2075"/>
                    </a:cubicBezTo>
                    <a:cubicBezTo>
                      <a:pt x="22" y="2091"/>
                      <a:pt x="9" y="2102"/>
                      <a:pt x="6" y="2126"/>
                    </a:cubicBezTo>
                    <a:cubicBezTo>
                      <a:pt x="3" y="2150"/>
                      <a:pt x="2" y="2160"/>
                      <a:pt x="6" y="2217"/>
                    </a:cubicBezTo>
                    <a:cubicBezTo>
                      <a:pt x="10" y="2274"/>
                      <a:pt x="25" y="2332"/>
                      <a:pt x="28" y="2471"/>
                    </a:cubicBezTo>
                    <a:cubicBezTo>
                      <a:pt x="31" y="2610"/>
                      <a:pt x="24" y="2742"/>
                      <a:pt x="24" y="3051"/>
                    </a:cubicBezTo>
                    <a:cubicBezTo>
                      <a:pt x="24" y="3360"/>
                      <a:pt x="19" y="4112"/>
                      <a:pt x="28" y="4323"/>
                    </a:cubicBezTo>
                    <a:lnTo>
                      <a:pt x="80" y="4319"/>
                    </a:lnTo>
                    <a:cubicBezTo>
                      <a:pt x="90" y="4148"/>
                      <a:pt x="87" y="3611"/>
                      <a:pt x="88" y="3295"/>
                    </a:cubicBezTo>
                    <a:cubicBezTo>
                      <a:pt x="89" y="2979"/>
                      <a:pt x="89" y="2603"/>
                      <a:pt x="84" y="2423"/>
                    </a:cubicBezTo>
                    <a:cubicBezTo>
                      <a:pt x="92" y="2347"/>
                      <a:pt x="69" y="2269"/>
                      <a:pt x="60" y="2215"/>
                    </a:cubicBezTo>
                    <a:cubicBezTo>
                      <a:pt x="52" y="2155"/>
                      <a:pt x="48" y="2117"/>
                      <a:pt x="92" y="2107"/>
                    </a:cubicBezTo>
                    <a:cubicBezTo>
                      <a:pt x="134" y="2093"/>
                      <a:pt x="190" y="2088"/>
                      <a:pt x="240" y="2091"/>
                    </a:cubicBezTo>
                    <a:cubicBezTo>
                      <a:pt x="289" y="2088"/>
                      <a:pt x="353" y="2084"/>
                      <a:pt x="384" y="2091"/>
                    </a:cubicBezTo>
                    <a:cubicBezTo>
                      <a:pt x="415" y="2098"/>
                      <a:pt x="421" y="2110"/>
                      <a:pt x="428" y="2135"/>
                    </a:cubicBezTo>
                    <a:cubicBezTo>
                      <a:pt x="435" y="2160"/>
                      <a:pt x="425" y="2207"/>
                      <a:pt x="424" y="2243"/>
                    </a:cubicBezTo>
                    <a:cubicBezTo>
                      <a:pt x="423" y="2279"/>
                      <a:pt x="423" y="2308"/>
                      <a:pt x="420" y="2351"/>
                    </a:cubicBezTo>
                    <a:cubicBezTo>
                      <a:pt x="411" y="2398"/>
                      <a:pt x="412" y="2175"/>
                      <a:pt x="408" y="2503"/>
                    </a:cubicBezTo>
                    <a:cubicBezTo>
                      <a:pt x="404" y="2831"/>
                      <a:pt x="384" y="4018"/>
                      <a:pt x="395" y="4320"/>
                    </a:cubicBezTo>
                    <a:lnTo>
                      <a:pt x="476" y="4317"/>
                    </a:lnTo>
                    <a:cubicBezTo>
                      <a:pt x="486" y="4201"/>
                      <a:pt x="460" y="3927"/>
                      <a:pt x="459" y="3621"/>
                    </a:cubicBezTo>
                    <a:cubicBezTo>
                      <a:pt x="458" y="3315"/>
                      <a:pt x="462" y="2720"/>
                      <a:pt x="468" y="2479"/>
                    </a:cubicBezTo>
                    <a:cubicBezTo>
                      <a:pt x="464" y="2335"/>
                      <a:pt x="493" y="2225"/>
                      <a:pt x="493" y="2172"/>
                    </a:cubicBezTo>
                    <a:cubicBezTo>
                      <a:pt x="493" y="2118"/>
                      <a:pt x="480" y="2107"/>
                      <a:pt x="468" y="2055"/>
                    </a:cubicBezTo>
                    <a:cubicBezTo>
                      <a:pt x="490" y="2034"/>
                      <a:pt x="484" y="2030"/>
                      <a:pt x="487" y="1989"/>
                    </a:cubicBezTo>
                    <a:cubicBezTo>
                      <a:pt x="490" y="1948"/>
                      <a:pt x="492" y="1967"/>
                      <a:pt x="487" y="1807"/>
                    </a:cubicBezTo>
                    <a:cubicBezTo>
                      <a:pt x="482" y="1647"/>
                      <a:pt x="458" y="1332"/>
                      <a:pt x="456" y="1031"/>
                    </a:cubicBezTo>
                    <a:cubicBezTo>
                      <a:pt x="454" y="730"/>
                      <a:pt x="479" y="171"/>
                      <a:pt x="472" y="0"/>
                    </a:cubicBezTo>
                    <a:lnTo>
                      <a:pt x="416" y="3"/>
                    </a:lnTo>
                    <a:cubicBezTo>
                      <a:pt x="406" y="91"/>
                      <a:pt x="414" y="377"/>
                      <a:pt x="412" y="531"/>
                    </a:cubicBezTo>
                    <a:cubicBezTo>
                      <a:pt x="410" y="685"/>
                      <a:pt x="403" y="749"/>
                      <a:pt x="404" y="927"/>
                    </a:cubicBezTo>
                    <a:cubicBezTo>
                      <a:pt x="405" y="1105"/>
                      <a:pt x="415" y="1426"/>
                      <a:pt x="420" y="1599"/>
                    </a:cubicBezTo>
                    <a:cubicBezTo>
                      <a:pt x="425" y="1772"/>
                      <a:pt x="439" y="1891"/>
                      <a:pt x="436" y="1963"/>
                    </a:cubicBezTo>
                    <a:cubicBezTo>
                      <a:pt x="432" y="1987"/>
                      <a:pt x="441" y="2024"/>
                      <a:pt x="400" y="2031"/>
                    </a:cubicBezTo>
                    <a:cubicBezTo>
                      <a:pt x="373" y="2044"/>
                      <a:pt x="295" y="2012"/>
                      <a:pt x="244" y="2011"/>
                    </a:cubicBezTo>
                    <a:cubicBezTo>
                      <a:pt x="193" y="2010"/>
                      <a:pt x="128" y="2049"/>
                      <a:pt x="96" y="2023"/>
                    </a:cubicBezTo>
                    <a:cubicBezTo>
                      <a:pt x="64" y="1997"/>
                      <a:pt x="55" y="1962"/>
                      <a:pt x="54" y="1852"/>
                    </a:cubicBezTo>
                    <a:cubicBezTo>
                      <a:pt x="53" y="1742"/>
                      <a:pt x="82" y="1574"/>
                      <a:pt x="88" y="1363"/>
                    </a:cubicBezTo>
                    <a:cubicBezTo>
                      <a:pt x="94" y="1152"/>
                      <a:pt x="92" y="814"/>
                      <a:pt x="92" y="587"/>
                    </a:cubicBezTo>
                    <a:cubicBezTo>
                      <a:pt x="92" y="360"/>
                      <a:pt x="97" y="100"/>
                      <a:pt x="88" y="3"/>
                    </a:cubicBezTo>
                    <a:lnTo>
                      <a:pt x="40" y="7"/>
                    </a:lnTo>
                    <a:close/>
                  </a:path>
                </a:pathLst>
              </a:custGeom>
              <a:solidFill>
                <a:schemeClr val="accent2"/>
              </a:solidFill>
              <a:ln w="9525" cap="flat" cmpd="sng">
                <a:noFill/>
                <a:prstDash val="solid"/>
                <a:round/>
                <a:headEnd type="none" w="med" len="med"/>
                <a:tailEnd type="none" w="med" len="med"/>
              </a:ln>
              <a:effectLst/>
            </p:spPr>
            <p:txBody>
              <a:bodyPr wrap="none" anchor="ctr"/>
              <a:lstStyle/>
              <a:p>
                <a:pPr>
                  <a:defRPr/>
                </a:pPr>
                <a:endParaRPr lang="en-US">
                  <a:latin typeface="Garamond" pitchFamily="18" charset="0"/>
                  <a:ea typeface="+mn-ea"/>
                </a:endParaRPr>
              </a:p>
            </p:txBody>
          </p:sp>
          <p:sp>
            <p:nvSpPr>
              <p:cNvPr id="62484" name="Freeform 20"/>
              <p:cNvSpPr>
                <a:spLocks/>
              </p:cNvSpPr>
              <p:nvPr/>
            </p:nvSpPr>
            <p:spPr bwMode="white">
              <a:xfrm>
                <a:off x="3227" y="2119"/>
                <a:ext cx="111" cy="2203"/>
              </a:xfrm>
              <a:custGeom>
                <a:avLst/>
                <a:gdLst/>
                <a:ahLst/>
                <a:cxnLst>
                  <a:cxn ang="0">
                    <a:pos x="27" y="477"/>
                  </a:cxn>
                  <a:cxn ang="0">
                    <a:pos x="23" y="217"/>
                  </a:cxn>
                  <a:cxn ang="0">
                    <a:pos x="11" y="81"/>
                  </a:cxn>
                  <a:cxn ang="0">
                    <a:pos x="3" y="29"/>
                  </a:cxn>
                  <a:cxn ang="0">
                    <a:pos x="31" y="5"/>
                  </a:cxn>
                  <a:cxn ang="0">
                    <a:pos x="83" y="5"/>
                  </a:cxn>
                  <a:cxn ang="0">
                    <a:pos x="103" y="33"/>
                  </a:cxn>
                  <a:cxn ang="0">
                    <a:pos x="107" y="133"/>
                  </a:cxn>
                  <a:cxn ang="0">
                    <a:pos x="87" y="369"/>
                  </a:cxn>
                  <a:cxn ang="0">
                    <a:pos x="87" y="853"/>
                  </a:cxn>
                  <a:cxn ang="0">
                    <a:pos x="79" y="1613"/>
                  </a:cxn>
                  <a:cxn ang="0">
                    <a:pos x="87" y="2045"/>
                  </a:cxn>
                  <a:cxn ang="0">
                    <a:pos x="79" y="2129"/>
                  </a:cxn>
                  <a:cxn ang="0">
                    <a:pos x="39" y="2129"/>
                  </a:cxn>
                  <a:cxn ang="0">
                    <a:pos x="39" y="1481"/>
                  </a:cxn>
                  <a:cxn ang="0">
                    <a:pos x="27" y="477"/>
                  </a:cxn>
                </a:cxnLst>
                <a:rect l="0" t="0" r="r" b="b"/>
                <a:pathLst>
                  <a:path w="110" h="2131">
                    <a:moveTo>
                      <a:pt x="27" y="477"/>
                    </a:moveTo>
                    <a:cubicBezTo>
                      <a:pt x="24" y="266"/>
                      <a:pt x="26" y="283"/>
                      <a:pt x="23" y="217"/>
                    </a:cubicBezTo>
                    <a:cubicBezTo>
                      <a:pt x="20" y="151"/>
                      <a:pt x="14" y="112"/>
                      <a:pt x="11" y="81"/>
                    </a:cubicBezTo>
                    <a:cubicBezTo>
                      <a:pt x="8" y="50"/>
                      <a:pt x="0" y="42"/>
                      <a:pt x="3" y="29"/>
                    </a:cubicBezTo>
                    <a:cubicBezTo>
                      <a:pt x="6" y="16"/>
                      <a:pt x="18" y="9"/>
                      <a:pt x="31" y="5"/>
                    </a:cubicBezTo>
                    <a:cubicBezTo>
                      <a:pt x="44" y="1"/>
                      <a:pt x="71" y="0"/>
                      <a:pt x="83" y="5"/>
                    </a:cubicBezTo>
                    <a:cubicBezTo>
                      <a:pt x="95" y="10"/>
                      <a:pt x="99" y="12"/>
                      <a:pt x="103" y="33"/>
                    </a:cubicBezTo>
                    <a:cubicBezTo>
                      <a:pt x="107" y="54"/>
                      <a:pt x="110" y="77"/>
                      <a:pt x="107" y="133"/>
                    </a:cubicBezTo>
                    <a:cubicBezTo>
                      <a:pt x="104" y="189"/>
                      <a:pt x="90" y="249"/>
                      <a:pt x="87" y="369"/>
                    </a:cubicBezTo>
                    <a:cubicBezTo>
                      <a:pt x="84" y="489"/>
                      <a:pt x="88" y="646"/>
                      <a:pt x="87" y="853"/>
                    </a:cubicBezTo>
                    <a:cubicBezTo>
                      <a:pt x="86" y="1060"/>
                      <a:pt x="79" y="1414"/>
                      <a:pt x="79" y="1613"/>
                    </a:cubicBezTo>
                    <a:cubicBezTo>
                      <a:pt x="79" y="1812"/>
                      <a:pt x="87" y="1959"/>
                      <a:pt x="87" y="2045"/>
                    </a:cubicBezTo>
                    <a:cubicBezTo>
                      <a:pt x="87" y="2131"/>
                      <a:pt x="87" y="2115"/>
                      <a:pt x="79" y="2129"/>
                    </a:cubicBezTo>
                    <a:lnTo>
                      <a:pt x="39" y="2129"/>
                    </a:lnTo>
                    <a:cubicBezTo>
                      <a:pt x="32" y="2021"/>
                      <a:pt x="42" y="1757"/>
                      <a:pt x="39" y="1481"/>
                    </a:cubicBezTo>
                    <a:cubicBezTo>
                      <a:pt x="36" y="1205"/>
                      <a:pt x="30" y="688"/>
                      <a:pt x="27" y="477"/>
                    </a:cubicBezTo>
                    <a:close/>
                  </a:path>
                </a:pathLst>
              </a:custGeom>
              <a:solidFill>
                <a:schemeClr val="accent2"/>
              </a:solidFill>
              <a:ln w="9525" cap="flat" cmpd="sng">
                <a:noFill/>
                <a:prstDash val="solid"/>
                <a:round/>
                <a:headEnd type="none" w="med" len="med"/>
                <a:tailEnd type="none" w="med" len="med"/>
              </a:ln>
              <a:effectLst/>
            </p:spPr>
            <p:txBody>
              <a:bodyPr wrap="none" anchor="ctr"/>
              <a:lstStyle/>
              <a:p>
                <a:pPr>
                  <a:defRPr/>
                </a:pPr>
                <a:endParaRPr lang="en-US">
                  <a:latin typeface="Garamond" pitchFamily="18" charset="0"/>
                  <a:ea typeface="+mn-ea"/>
                </a:endParaRPr>
              </a:p>
            </p:txBody>
          </p:sp>
        </p:grpSp>
        <p:sp>
          <p:nvSpPr>
            <p:cNvPr id="62485" name="Freeform 21"/>
            <p:cNvSpPr>
              <a:spLocks/>
            </p:cNvSpPr>
            <p:nvPr/>
          </p:nvSpPr>
          <p:spPr bwMode="white">
            <a:xfrm rot="2199825" flipH="1">
              <a:off x="2185" y="2464"/>
              <a:ext cx="479" cy="950"/>
            </a:xfrm>
            <a:custGeom>
              <a:avLst/>
              <a:gdLst/>
              <a:ahLst/>
              <a:cxnLst>
                <a:cxn ang="0">
                  <a:pos x="184" y="48"/>
                </a:cxn>
                <a:cxn ang="0">
                  <a:pos x="664" y="192"/>
                </a:cxn>
                <a:cxn ang="0">
                  <a:pos x="1288" y="1200"/>
                </a:cxn>
                <a:cxn ang="0">
                  <a:pos x="1432" y="1968"/>
                </a:cxn>
                <a:cxn ang="0">
                  <a:pos x="1384" y="1920"/>
                </a:cxn>
                <a:cxn ang="0">
                  <a:pos x="1000" y="1200"/>
                </a:cxn>
                <a:cxn ang="0">
                  <a:pos x="616" y="576"/>
                </a:cxn>
                <a:cxn ang="0">
                  <a:pos x="280" y="240"/>
                </a:cxn>
                <a:cxn ang="0">
                  <a:pos x="232" y="288"/>
                </a:cxn>
                <a:cxn ang="0">
                  <a:pos x="472" y="528"/>
                </a:cxn>
                <a:cxn ang="0">
                  <a:pos x="760" y="960"/>
                </a:cxn>
                <a:cxn ang="0">
                  <a:pos x="1144" y="1632"/>
                </a:cxn>
                <a:cxn ang="0">
                  <a:pos x="1384" y="2016"/>
                </a:cxn>
                <a:cxn ang="0">
                  <a:pos x="1336" y="2016"/>
                </a:cxn>
                <a:cxn ang="0">
                  <a:pos x="1096" y="1824"/>
                </a:cxn>
                <a:cxn ang="0">
                  <a:pos x="568" y="1296"/>
                </a:cxn>
                <a:cxn ang="0">
                  <a:pos x="88" y="576"/>
                </a:cxn>
                <a:cxn ang="0">
                  <a:pos x="40" y="192"/>
                </a:cxn>
                <a:cxn ang="0">
                  <a:pos x="184" y="48"/>
                </a:cxn>
              </a:cxnLst>
              <a:rect l="0" t="0" r="r" b="b"/>
              <a:pathLst>
                <a:path w="1456" h="2088">
                  <a:moveTo>
                    <a:pt x="184" y="48"/>
                  </a:moveTo>
                  <a:cubicBezTo>
                    <a:pt x="288" y="48"/>
                    <a:pt x="480" y="0"/>
                    <a:pt x="664" y="192"/>
                  </a:cubicBezTo>
                  <a:cubicBezTo>
                    <a:pt x="848" y="384"/>
                    <a:pt x="1160" y="904"/>
                    <a:pt x="1288" y="1200"/>
                  </a:cubicBezTo>
                  <a:cubicBezTo>
                    <a:pt x="1416" y="1496"/>
                    <a:pt x="1416" y="1848"/>
                    <a:pt x="1432" y="1968"/>
                  </a:cubicBezTo>
                  <a:cubicBezTo>
                    <a:pt x="1448" y="2088"/>
                    <a:pt x="1456" y="2048"/>
                    <a:pt x="1384" y="1920"/>
                  </a:cubicBezTo>
                  <a:cubicBezTo>
                    <a:pt x="1312" y="1792"/>
                    <a:pt x="1128" y="1424"/>
                    <a:pt x="1000" y="1200"/>
                  </a:cubicBezTo>
                  <a:cubicBezTo>
                    <a:pt x="872" y="976"/>
                    <a:pt x="736" y="736"/>
                    <a:pt x="616" y="576"/>
                  </a:cubicBezTo>
                  <a:cubicBezTo>
                    <a:pt x="496" y="416"/>
                    <a:pt x="344" y="288"/>
                    <a:pt x="280" y="240"/>
                  </a:cubicBezTo>
                  <a:cubicBezTo>
                    <a:pt x="216" y="192"/>
                    <a:pt x="200" y="240"/>
                    <a:pt x="232" y="288"/>
                  </a:cubicBezTo>
                  <a:cubicBezTo>
                    <a:pt x="264" y="336"/>
                    <a:pt x="384" y="416"/>
                    <a:pt x="472" y="528"/>
                  </a:cubicBezTo>
                  <a:cubicBezTo>
                    <a:pt x="560" y="640"/>
                    <a:pt x="648" y="776"/>
                    <a:pt x="760" y="960"/>
                  </a:cubicBezTo>
                  <a:cubicBezTo>
                    <a:pt x="872" y="1144"/>
                    <a:pt x="1040" y="1456"/>
                    <a:pt x="1144" y="1632"/>
                  </a:cubicBezTo>
                  <a:cubicBezTo>
                    <a:pt x="1248" y="1808"/>
                    <a:pt x="1352" y="1952"/>
                    <a:pt x="1384" y="2016"/>
                  </a:cubicBezTo>
                  <a:cubicBezTo>
                    <a:pt x="1416" y="2080"/>
                    <a:pt x="1384" y="2048"/>
                    <a:pt x="1336" y="2016"/>
                  </a:cubicBezTo>
                  <a:cubicBezTo>
                    <a:pt x="1288" y="1984"/>
                    <a:pt x="1224" y="1944"/>
                    <a:pt x="1096" y="1824"/>
                  </a:cubicBezTo>
                  <a:cubicBezTo>
                    <a:pt x="968" y="1704"/>
                    <a:pt x="736" y="1504"/>
                    <a:pt x="568" y="1296"/>
                  </a:cubicBezTo>
                  <a:cubicBezTo>
                    <a:pt x="400" y="1088"/>
                    <a:pt x="176" y="760"/>
                    <a:pt x="88" y="576"/>
                  </a:cubicBezTo>
                  <a:cubicBezTo>
                    <a:pt x="0" y="392"/>
                    <a:pt x="24" y="280"/>
                    <a:pt x="40" y="192"/>
                  </a:cubicBezTo>
                  <a:cubicBezTo>
                    <a:pt x="56" y="104"/>
                    <a:pt x="80" y="48"/>
                    <a:pt x="184" y="48"/>
                  </a:cubicBezTo>
                  <a:close/>
                </a:path>
              </a:pathLst>
            </a:custGeom>
            <a:solidFill>
              <a:schemeClr val="accent2">
                <a:alpha val="50000"/>
              </a:schemeClr>
            </a:solidFill>
            <a:ln w="9525">
              <a:noFill/>
              <a:round/>
              <a:headEnd/>
              <a:tailEnd/>
            </a:ln>
            <a:effectLst/>
          </p:spPr>
          <p:txBody>
            <a:bodyPr wrap="none" anchor="ctr"/>
            <a:lstStyle/>
            <a:p>
              <a:pPr>
                <a:defRPr/>
              </a:pPr>
              <a:endParaRPr lang="en-US">
                <a:latin typeface="Garamond" pitchFamily="18" charset="0"/>
                <a:ea typeface="+mn-ea"/>
              </a:endParaRPr>
            </a:p>
          </p:txBody>
        </p:sp>
        <p:sp>
          <p:nvSpPr>
            <p:cNvPr id="62486" name="Freeform 22"/>
            <p:cNvSpPr>
              <a:spLocks/>
            </p:cNvSpPr>
            <p:nvPr/>
          </p:nvSpPr>
          <p:spPr bwMode="white">
            <a:xfrm rot="21428822" flipH="1">
              <a:off x="2294" y="2929"/>
              <a:ext cx="706" cy="1014"/>
            </a:xfrm>
            <a:custGeom>
              <a:avLst/>
              <a:gdLst/>
              <a:ahLst/>
              <a:cxnLst>
                <a:cxn ang="0">
                  <a:pos x="184" y="48"/>
                </a:cxn>
                <a:cxn ang="0">
                  <a:pos x="664" y="192"/>
                </a:cxn>
                <a:cxn ang="0">
                  <a:pos x="1288" y="1200"/>
                </a:cxn>
                <a:cxn ang="0">
                  <a:pos x="1432" y="1968"/>
                </a:cxn>
                <a:cxn ang="0">
                  <a:pos x="1384" y="1920"/>
                </a:cxn>
                <a:cxn ang="0">
                  <a:pos x="1000" y="1200"/>
                </a:cxn>
                <a:cxn ang="0">
                  <a:pos x="616" y="576"/>
                </a:cxn>
                <a:cxn ang="0">
                  <a:pos x="280" y="240"/>
                </a:cxn>
                <a:cxn ang="0">
                  <a:pos x="232" y="288"/>
                </a:cxn>
                <a:cxn ang="0">
                  <a:pos x="472" y="528"/>
                </a:cxn>
                <a:cxn ang="0">
                  <a:pos x="760" y="960"/>
                </a:cxn>
                <a:cxn ang="0">
                  <a:pos x="1144" y="1632"/>
                </a:cxn>
                <a:cxn ang="0">
                  <a:pos x="1384" y="2016"/>
                </a:cxn>
                <a:cxn ang="0">
                  <a:pos x="1336" y="2016"/>
                </a:cxn>
                <a:cxn ang="0">
                  <a:pos x="1096" y="1824"/>
                </a:cxn>
                <a:cxn ang="0">
                  <a:pos x="568" y="1296"/>
                </a:cxn>
                <a:cxn ang="0">
                  <a:pos x="88" y="576"/>
                </a:cxn>
                <a:cxn ang="0">
                  <a:pos x="40" y="192"/>
                </a:cxn>
                <a:cxn ang="0">
                  <a:pos x="184" y="48"/>
                </a:cxn>
              </a:cxnLst>
              <a:rect l="0" t="0" r="r" b="b"/>
              <a:pathLst>
                <a:path w="1456" h="2088">
                  <a:moveTo>
                    <a:pt x="184" y="48"/>
                  </a:moveTo>
                  <a:cubicBezTo>
                    <a:pt x="288" y="48"/>
                    <a:pt x="480" y="0"/>
                    <a:pt x="664" y="192"/>
                  </a:cubicBezTo>
                  <a:cubicBezTo>
                    <a:pt x="848" y="384"/>
                    <a:pt x="1160" y="904"/>
                    <a:pt x="1288" y="1200"/>
                  </a:cubicBezTo>
                  <a:cubicBezTo>
                    <a:pt x="1416" y="1496"/>
                    <a:pt x="1416" y="1848"/>
                    <a:pt x="1432" y="1968"/>
                  </a:cubicBezTo>
                  <a:cubicBezTo>
                    <a:pt x="1448" y="2088"/>
                    <a:pt x="1456" y="2048"/>
                    <a:pt x="1384" y="1920"/>
                  </a:cubicBezTo>
                  <a:cubicBezTo>
                    <a:pt x="1312" y="1792"/>
                    <a:pt x="1128" y="1424"/>
                    <a:pt x="1000" y="1200"/>
                  </a:cubicBezTo>
                  <a:cubicBezTo>
                    <a:pt x="872" y="976"/>
                    <a:pt x="736" y="736"/>
                    <a:pt x="616" y="576"/>
                  </a:cubicBezTo>
                  <a:cubicBezTo>
                    <a:pt x="496" y="416"/>
                    <a:pt x="344" y="288"/>
                    <a:pt x="280" y="240"/>
                  </a:cubicBezTo>
                  <a:cubicBezTo>
                    <a:pt x="216" y="192"/>
                    <a:pt x="200" y="240"/>
                    <a:pt x="232" y="288"/>
                  </a:cubicBezTo>
                  <a:cubicBezTo>
                    <a:pt x="264" y="336"/>
                    <a:pt x="384" y="416"/>
                    <a:pt x="472" y="528"/>
                  </a:cubicBezTo>
                  <a:cubicBezTo>
                    <a:pt x="560" y="640"/>
                    <a:pt x="648" y="776"/>
                    <a:pt x="760" y="960"/>
                  </a:cubicBezTo>
                  <a:cubicBezTo>
                    <a:pt x="872" y="1144"/>
                    <a:pt x="1040" y="1456"/>
                    <a:pt x="1144" y="1632"/>
                  </a:cubicBezTo>
                  <a:cubicBezTo>
                    <a:pt x="1248" y="1808"/>
                    <a:pt x="1352" y="1952"/>
                    <a:pt x="1384" y="2016"/>
                  </a:cubicBezTo>
                  <a:cubicBezTo>
                    <a:pt x="1416" y="2080"/>
                    <a:pt x="1384" y="2048"/>
                    <a:pt x="1336" y="2016"/>
                  </a:cubicBezTo>
                  <a:cubicBezTo>
                    <a:pt x="1288" y="1984"/>
                    <a:pt x="1224" y="1944"/>
                    <a:pt x="1096" y="1824"/>
                  </a:cubicBezTo>
                  <a:cubicBezTo>
                    <a:pt x="968" y="1704"/>
                    <a:pt x="736" y="1504"/>
                    <a:pt x="568" y="1296"/>
                  </a:cubicBezTo>
                  <a:cubicBezTo>
                    <a:pt x="400" y="1088"/>
                    <a:pt x="176" y="760"/>
                    <a:pt x="88" y="576"/>
                  </a:cubicBezTo>
                  <a:cubicBezTo>
                    <a:pt x="0" y="392"/>
                    <a:pt x="24" y="280"/>
                    <a:pt x="40" y="192"/>
                  </a:cubicBezTo>
                  <a:cubicBezTo>
                    <a:pt x="56" y="104"/>
                    <a:pt x="80" y="48"/>
                    <a:pt x="184" y="48"/>
                  </a:cubicBezTo>
                  <a:close/>
                </a:path>
              </a:pathLst>
            </a:custGeom>
            <a:solidFill>
              <a:schemeClr val="accent2"/>
            </a:solidFill>
            <a:ln w="9525">
              <a:noFill/>
              <a:round/>
              <a:headEnd/>
              <a:tailEnd/>
            </a:ln>
            <a:effectLst/>
          </p:spPr>
          <p:txBody>
            <a:bodyPr wrap="none" anchor="ctr"/>
            <a:lstStyle/>
            <a:p>
              <a:pPr>
                <a:defRPr/>
              </a:pPr>
              <a:endParaRPr lang="en-US">
                <a:latin typeface="Garamond" pitchFamily="18" charset="0"/>
                <a:ea typeface="+mn-ea"/>
              </a:endParaRPr>
            </a:p>
          </p:txBody>
        </p:sp>
        <p:sp>
          <p:nvSpPr>
            <p:cNvPr id="62487" name="Freeform 23"/>
            <p:cNvSpPr>
              <a:spLocks/>
            </p:cNvSpPr>
            <p:nvPr/>
          </p:nvSpPr>
          <p:spPr bwMode="white">
            <a:xfrm>
              <a:off x="3188" y="2454"/>
              <a:ext cx="978" cy="332"/>
            </a:xfrm>
            <a:custGeom>
              <a:avLst/>
              <a:gdLst/>
              <a:ahLst/>
              <a:cxnLst>
                <a:cxn ang="0">
                  <a:pos x="96" y="464"/>
                </a:cxn>
                <a:cxn ang="0">
                  <a:pos x="48" y="368"/>
                </a:cxn>
                <a:cxn ang="0">
                  <a:pos x="96" y="224"/>
                </a:cxn>
                <a:cxn ang="0">
                  <a:pos x="384" y="32"/>
                </a:cxn>
                <a:cxn ang="0">
                  <a:pos x="960" y="32"/>
                </a:cxn>
                <a:cxn ang="0">
                  <a:pos x="1584" y="224"/>
                </a:cxn>
                <a:cxn ang="0">
                  <a:pos x="1920" y="416"/>
                </a:cxn>
                <a:cxn ang="0">
                  <a:pos x="2004" y="544"/>
                </a:cxn>
                <a:cxn ang="0">
                  <a:pos x="1824" y="560"/>
                </a:cxn>
                <a:cxn ang="0">
                  <a:pos x="1488" y="464"/>
                </a:cxn>
                <a:cxn ang="0">
                  <a:pos x="960" y="320"/>
                </a:cxn>
                <a:cxn ang="0">
                  <a:pos x="480" y="320"/>
                </a:cxn>
                <a:cxn ang="0">
                  <a:pos x="336" y="368"/>
                </a:cxn>
                <a:cxn ang="0">
                  <a:pos x="336" y="416"/>
                </a:cxn>
                <a:cxn ang="0">
                  <a:pos x="528" y="368"/>
                </a:cxn>
                <a:cxn ang="0">
                  <a:pos x="960" y="368"/>
                </a:cxn>
                <a:cxn ang="0">
                  <a:pos x="1584" y="560"/>
                </a:cxn>
                <a:cxn ang="0">
                  <a:pos x="1632" y="608"/>
                </a:cxn>
                <a:cxn ang="0">
                  <a:pos x="1392" y="656"/>
                </a:cxn>
                <a:cxn ang="0">
                  <a:pos x="624" y="656"/>
                </a:cxn>
                <a:cxn ang="0">
                  <a:pos x="96" y="464"/>
                </a:cxn>
              </a:cxnLst>
              <a:rect l="0" t="0" r="r" b="b"/>
              <a:pathLst>
                <a:path w="2020" h="688">
                  <a:moveTo>
                    <a:pt x="96" y="464"/>
                  </a:moveTo>
                  <a:cubicBezTo>
                    <a:pt x="0" y="416"/>
                    <a:pt x="48" y="408"/>
                    <a:pt x="48" y="368"/>
                  </a:cubicBezTo>
                  <a:cubicBezTo>
                    <a:pt x="48" y="328"/>
                    <a:pt x="40" y="280"/>
                    <a:pt x="96" y="224"/>
                  </a:cubicBezTo>
                  <a:cubicBezTo>
                    <a:pt x="152" y="168"/>
                    <a:pt x="240" y="64"/>
                    <a:pt x="384" y="32"/>
                  </a:cubicBezTo>
                  <a:cubicBezTo>
                    <a:pt x="528" y="0"/>
                    <a:pt x="760" y="0"/>
                    <a:pt x="960" y="32"/>
                  </a:cubicBezTo>
                  <a:cubicBezTo>
                    <a:pt x="1160" y="64"/>
                    <a:pt x="1424" y="160"/>
                    <a:pt x="1584" y="224"/>
                  </a:cubicBezTo>
                  <a:cubicBezTo>
                    <a:pt x="1744" y="288"/>
                    <a:pt x="1850" y="363"/>
                    <a:pt x="1920" y="416"/>
                  </a:cubicBezTo>
                  <a:cubicBezTo>
                    <a:pt x="1990" y="469"/>
                    <a:pt x="2020" y="520"/>
                    <a:pt x="2004" y="544"/>
                  </a:cubicBezTo>
                  <a:cubicBezTo>
                    <a:pt x="1988" y="568"/>
                    <a:pt x="1910" y="573"/>
                    <a:pt x="1824" y="560"/>
                  </a:cubicBezTo>
                  <a:cubicBezTo>
                    <a:pt x="1738" y="547"/>
                    <a:pt x="1632" y="504"/>
                    <a:pt x="1488" y="464"/>
                  </a:cubicBezTo>
                  <a:cubicBezTo>
                    <a:pt x="1344" y="424"/>
                    <a:pt x="1128" y="344"/>
                    <a:pt x="960" y="320"/>
                  </a:cubicBezTo>
                  <a:cubicBezTo>
                    <a:pt x="792" y="296"/>
                    <a:pt x="584" y="312"/>
                    <a:pt x="480" y="320"/>
                  </a:cubicBezTo>
                  <a:cubicBezTo>
                    <a:pt x="376" y="328"/>
                    <a:pt x="360" y="352"/>
                    <a:pt x="336" y="368"/>
                  </a:cubicBezTo>
                  <a:cubicBezTo>
                    <a:pt x="312" y="384"/>
                    <a:pt x="304" y="416"/>
                    <a:pt x="336" y="416"/>
                  </a:cubicBezTo>
                  <a:cubicBezTo>
                    <a:pt x="368" y="416"/>
                    <a:pt x="424" y="376"/>
                    <a:pt x="528" y="368"/>
                  </a:cubicBezTo>
                  <a:cubicBezTo>
                    <a:pt x="632" y="360"/>
                    <a:pt x="784" y="336"/>
                    <a:pt x="960" y="368"/>
                  </a:cubicBezTo>
                  <a:cubicBezTo>
                    <a:pt x="1136" y="400"/>
                    <a:pt x="1472" y="520"/>
                    <a:pt x="1584" y="560"/>
                  </a:cubicBezTo>
                  <a:cubicBezTo>
                    <a:pt x="1696" y="600"/>
                    <a:pt x="1664" y="592"/>
                    <a:pt x="1632" y="608"/>
                  </a:cubicBezTo>
                  <a:cubicBezTo>
                    <a:pt x="1600" y="624"/>
                    <a:pt x="1560" y="648"/>
                    <a:pt x="1392" y="656"/>
                  </a:cubicBezTo>
                  <a:cubicBezTo>
                    <a:pt x="1224" y="664"/>
                    <a:pt x="840" y="688"/>
                    <a:pt x="624" y="656"/>
                  </a:cubicBezTo>
                  <a:cubicBezTo>
                    <a:pt x="408" y="624"/>
                    <a:pt x="192" y="512"/>
                    <a:pt x="96" y="464"/>
                  </a:cubicBezTo>
                  <a:close/>
                </a:path>
              </a:pathLst>
            </a:custGeom>
            <a:solidFill>
              <a:schemeClr val="accent2">
                <a:alpha val="50000"/>
              </a:schemeClr>
            </a:solidFill>
            <a:ln w="9525" cap="flat" cmpd="sng">
              <a:noFill/>
              <a:prstDash val="solid"/>
              <a:round/>
              <a:headEnd type="none" w="med" len="med"/>
              <a:tailEnd type="none" w="med" len="med"/>
            </a:ln>
            <a:effectLst/>
          </p:spPr>
          <p:txBody>
            <a:bodyPr wrap="none" anchor="ctr"/>
            <a:lstStyle/>
            <a:p>
              <a:pPr>
                <a:defRPr/>
              </a:pPr>
              <a:endParaRPr lang="en-US">
                <a:latin typeface="Garamond" pitchFamily="18" charset="0"/>
                <a:ea typeface="+mn-ea"/>
              </a:endParaRPr>
            </a:p>
          </p:txBody>
        </p:sp>
        <p:sp>
          <p:nvSpPr>
            <p:cNvPr id="62488" name="Freeform 24"/>
            <p:cNvSpPr>
              <a:spLocks/>
            </p:cNvSpPr>
            <p:nvPr/>
          </p:nvSpPr>
          <p:spPr bwMode="white">
            <a:xfrm rot="-744944">
              <a:off x="3295" y="2728"/>
              <a:ext cx="706" cy="1014"/>
            </a:xfrm>
            <a:custGeom>
              <a:avLst/>
              <a:gdLst/>
              <a:ahLst/>
              <a:cxnLst>
                <a:cxn ang="0">
                  <a:pos x="184" y="48"/>
                </a:cxn>
                <a:cxn ang="0">
                  <a:pos x="664" y="192"/>
                </a:cxn>
                <a:cxn ang="0">
                  <a:pos x="1288" y="1200"/>
                </a:cxn>
                <a:cxn ang="0">
                  <a:pos x="1432" y="1968"/>
                </a:cxn>
                <a:cxn ang="0">
                  <a:pos x="1384" y="1920"/>
                </a:cxn>
                <a:cxn ang="0">
                  <a:pos x="1000" y="1200"/>
                </a:cxn>
                <a:cxn ang="0">
                  <a:pos x="616" y="576"/>
                </a:cxn>
                <a:cxn ang="0">
                  <a:pos x="280" y="240"/>
                </a:cxn>
                <a:cxn ang="0">
                  <a:pos x="232" y="288"/>
                </a:cxn>
                <a:cxn ang="0">
                  <a:pos x="472" y="528"/>
                </a:cxn>
                <a:cxn ang="0">
                  <a:pos x="760" y="960"/>
                </a:cxn>
                <a:cxn ang="0">
                  <a:pos x="1144" y="1632"/>
                </a:cxn>
                <a:cxn ang="0">
                  <a:pos x="1384" y="2016"/>
                </a:cxn>
                <a:cxn ang="0">
                  <a:pos x="1336" y="2016"/>
                </a:cxn>
                <a:cxn ang="0">
                  <a:pos x="1096" y="1824"/>
                </a:cxn>
                <a:cxn ang="0">
                  <a:pos x="568" y="1296"/>
                </a:cxn>
                <a:cxn ang="0">
                  <a:pos x="88" y="576"/>
                </a:cxn>
                <a:cxn ang="0">
                  <a:pos x="40" y="192"/>
                </a:cxn>
                <a:cxn ang="0">
                  <a:pos x="184" y="48"/>
                </a:cxn>
              </a:cxnLst>
              <a:rect l="0" t="0" r="r" b="b"/>
              <a:pathLst>
                <a:path w="1456" h="2088">
                  <a:moveTo>
                    <a:pt x="184" y="48"/>
                  </a:moveTo>
                  <a:cubicBezTo>
                    <a:pt x="288" y="48"/>
                    <a:pt x="480" y="0"/>
                    <a:pt x="664" y="192"/>
                  </a:cubicBezTo>
                  <a:cubicBezTo>
                    <a:pt x="848" y="384"/>
                    <a:pt x="1160" y="904"/>
                    <a:pt x="1288" y="1200"/>
                  </a:cubicBezTo>
                  <a:cubicBezTo>
                    <a:pt x="1416" y="1496"/>
                    <a:pt x="1416" y="1848"/>
                    <a:pt x="1432" y="1968"/>
                  </a:cubicBezTo>
                  <a:cubicBezTo>
                    <a:pt x="1448" y="2088"/>
                    <a:pt x="1456" y="2048"/>
                    <a:pt x="1384" y="1920"/>
                  </a:cubicBezTo>
                  <a:cubicBezTo>
                    <a:pt x="1312" y="1792"/>
                    <a:pt x="1128" y="1424"/>
                    <a:pt x="1000" y="1200"/>
                  </a:cubicBezTo>
                  <a:cubicBezTo>
                    <a:pt x="872" y="976"/>
                    <a:pt x="736" y="736"/>
                    <a:pt x="616" y="576"/>
                  </a:cubicBezTo>
                  <a:cubicBezTo>
                    <a:pt x="496" y="416"/>
                    <a:pt x="344" y="288"/>
                    <a:pt x="280" y="240"/>
                  </a:cubicBezTo>
                  <a:cubicBezTo>
                    <a:pt x="216" y="192"/>
                    <a:pt x="200" y="240"/>
                    <a:pt x="232" y="288"/>
                  </a:cubicBezTo>
                  <a:cubicBezTo>
                    <a:pt x="264" y="336"/>
                    <a:pt x="384" y="416"/>
                    <a:pt x="472" y="528"/>
                  </a:cubicBezTo>
                  <a:cubicBezTo>
                    <a:pt x="560" y="640"/>
                    <a:pt x="648" y="776"/>
                    <a:pt x="760" y="960"/>
                  </a:cubicBezTo>
                  <a:cubicBezTo>
                    <a:pt x="872" y="1144"/>
                    <a:pt x="1040" y="1456"/>
                    <a:pt x="1144" y="1632"/>
                  </a:cubicBezTo>
                  <a:cubicBezTo>
                    <a:pt x="1248" y="1808"/>
                    <a:pt x="1352" y="1952"/>
                    <a:pt x="1384" y="2016"/>
                  </a:cubicBezTo>
                  <a:cubicBezTo>
                    <a:pt x="1416" y="2080"/>
                    <a:pt x="1384" y="2048"/>
                    <a:pt x="1336" y="2016"/>
                  </a:cubicBezTo>
                  <a:cubicBezTo>
                    <a:pt x="1288" y="1984"/>
                    <a:pt x="1224" y="1944"/>
                    <a:pt x="1096" y="1824"/>
                  </a:cubicBezTo>
                  <a:cubicBezTo>
                    <a:pt x="968" y="1704"/>
                    <a:pt x="736" y="1504"/>
                    <a:pt x="568" y="1296"/>
                  </a:cubicBezTo>
                  <a:cubicBezTo>
                    <a:pt x="400" y="1088"/>
                    <a:pt x="176" y="760"/>
                    <a:pt x="88" y="576"/>
                  </a:cubicBezTo>
                  <a:cubicBezTo>
                    <a:pt x="0" y="392"/>
                    <a:pt x="24" y="280"/>
                    <a:pt x="40" y="192"/>
                  </a:cubicBezTo>
                  <a:cubicBezTo>
                    <a:pt x="56" y="104"/>
                    <a:pt x="80" y="48"/>
                    <a:pt x="184" y="48"/>
                  </a:cubicBezTo>
                  <a:close/>
                </a:path>
              </a:pathLst>
            </a:custGeom>
            <a:gradFill rotWithShape="0">
              <a:gsLst>
                <a:gs pos="0">
                  <a:schemeClr val="accent2"/>
                </a:gs>
                <a:gs pos="100000">
                  <a:schemeClr val="bg1"/>
                </a:gs>
              </a:gsLst>
              <a:lin ang="0" scaled="1"/>
            </a:gradFill>
            <a:ln w="9525">
              <a:noFill/>
              <a:round/>
              <a:headEnd/>
              <a:tailEnd/>
            </a:ln>
            <a:effectLst/>
          </p:spPr>
          <p:txBody>
            <a:bodyPr wrap="none" anchor="ctr"/>
            <a:lstStyle/>
            <a:p>
              <a:pPr>
                <a:defRPr/>
              </a:pPr>
              <a:endParaRPr lang="en-US">
                <a:latin typeface="Garamond" pitchFamily="18" charset="0"/>
                <a:ea typeface="+mn-ea"/>
              </a:endParaRPr>
            </a:p>
          </p:txBody>
        </p:sp>
        <p:sp>
          <p:nvSpPr>
            <p:cNvPr id="62489" name="Freeform 25"/>
            <p:cNvSpPr>
              <a:spLocks/>
            </p:cNvSpPr>
            <p:nvPr/>
          </p:nvSpPr>
          <p:spPr bwMode="white">
            <a:xfrm>
              <a:off x="2993" y="2966"/>
              <a:ext cx="474" cy="1164"/>
            </a:xfrm>
            <a:custGeom>
              <a:avLst/>
              <a:gdLst/>
              <a:ahLst/>
              <a:cxnLst>
                <a:cxn ang="0">
                  <a:pos x="253" y="1432"/>
                </a:cxn>
                <a:cxn ang="0">
                  <a:pos x="82" y="881"/>
                </a:cxn>
                <a:cxn ang="0">
                  <a:pos x="12" y="296"/>
                </a:cxn>
                <a:cxn ang="0">
                  <a:pos x="156" y="56"/>
                </a:cxn>
                <a:cxn ang="0">
                  <a:pos x="444" y="56"/>
                </a:cxn>
                <a:cxn ang="0">
                  <a:pos x="636" y="392"/>
                </a:cxn>
                <a:cxn ang="0">
                  <a:pos x="876" y="1112"/>
                </a:cxn>
                <a:cxn ang="0">
                  <a:pos x="972" y="2024"/>
                </a:cxn>
                <a:cxn ang="0">
                  <a:pos x="924" y="2360"/>
                </a:cxn>
                <a:cxn ang="0">
                  <a:pos x="876" y="2312"/>
                </a:cxn>
                <a:cxn ang="0">
                  <a:pos x="828" y="1928"/>
                </a:cxn>
                <a:cxn ang="0">
                  <a:pos x="684" y="1304"/>
                </a:cxn>
                <a:cxn ang="0">
                  <a:pos x="396" y="488"/>
                </a:cxn>
                <a:cxn ang="0">
                  <a:pos x="300" y="344"/>
                </a:cxn>
                <a:cxn ang="0">
                  <a:pos x="300" y="440"/>
                </a:cxn>
                <a:cxn ang="0">
                  <a:pos x="540" y="1064"/>
                </a:cxn>
                <a:cxn ang="0">
                  <a:pos x="732" y="1784"/>
                </a:cxn>
                <a:cxn ang="0">
                  <a:pos x="780" y="2264"/>
                </a:cxn>
                <a:cxn ang="0">
                  <a:pos x="732" y="2312"/>
                </a:cxn>
                <a:cxn ang="0">
                  <a:pos x="496" y="1887"/>
                </a:cxn>
                <a:cxn ang="0">
                  <a:pos x="253" y="1432"/>
                </a:cxn>
              </a:cxnLst>
              <a:rect l="0" t="0" r="r" b="b"/>
              <a:pathLst>
                <a:path w="980" h="2408">
                  <a:moveTo>
                    <a:pt x="253" y="1432"/>
                  </a:moveTo>
                  <a:cubicBezTo>
                    <a:pt x="184" y="1264"/>
                    <a:pt x="122" y="1070"/>
                    <a:pt x="82" y="881"/>
                  </a:cubicBezTo>
                  <a:cubicBezTo>
                    <a:pt x="42" y="692"/>
                    <a:pt x="0" y="433"/>
                    <a:pt x="12" y="296"/>
                  </a:cubicBezTo>
                  <a:cubicBezTo>
                    <a:pt x="24" y="159"/>
                    <a:pt x="84" y="96"/>
                    <a:pt x="156" y="56"/>
                  </a:cubicBezTo>
                  <a:cubicBezTo>
                    <a:pt x="228" y="16"/>
                    <a:pt x="364" y="0"/>
                    <a:pt x="444" y="56"/>
                  </a:cubicBezTo>
                  <a:cubicBezTo>
                    <a:pt x="524" y="112"/>
                    <a:pt x="564" y="216"/>
                    <a:pt x="636" y="392"/>
                  </a:cubicBezTo>
                  <a:cubicBezTo>
                    <a:pt x="708" y="568"/>
                    <a:pt x="820" y="840"/>
                    <a:pt x="876" y="1112"/>
                  </a:cubicBezTo>
                  <a:cubicBezTo>
                    <a:pt x="932" y="1384"/>
                    <a:pt x="964" y="1816"/>
                    <a:pt x="972" y="2024"/>
                  </a:cubicBezTo>
                  <a:cubicBezTo>
                    <a:pt x="980" y="2232"/>
                    <a:pt x="940" y="2312"/>
                    <a:pt x="924" y="2360"/>
                  </a:cubicBezTo>
                  <a:cubicBezTo>
                    <a:pt x="908" y="2408"/>
                    <a:pt x="892" y="2384"/>
                    <a:pt x="876" y="2312"/>
                  </a:cubicBezTo>
                  <a:cubicBezTo>
                    <a:pt x="860" y="2240"/>
                    <a:pt x="860" y="2096"/>
                    <a:pt x="828" y="1928"/>
                  </a:cubicBezTo>
                  <a:cubicBezTo>
                    <a:pt x="796" y="1760"/>
                    <a:pt x="756" y="1544"/>
                    <a:pt x="684" y="1304"/>
                  </a:cubicBezTo>
                  <a:cubicBezTo>
                    <a:pt x="612" y="1064"/>
                    <a:pt x="460" y="648"/>
                    <a:pt x="396" y="488"/>
                  </a:cubicBezTo>
                  <a:cubicBezTo>
                    <a:pt x="332" y="328"/>
                    <a:pt x="316" y="352"/>
                    <a:pt x="300" y="344"/>
                  </a:cubicBezTo>
                  <a:cubicBezTo>
                    <a:pt x="284" y="336"/>
                    <a:pt x="260" y="320"/>
                    <a:pt x="300" y="440"/>
                  </a:cubicBezTo>
                  <a:cubicBezTo>
                    <a:pt x="340" y="560"/>
                    <a:pt x="468" y="840"/>
                    <a:pt x="540" y="1064"/>
                  </a:cubicBezTo>
                  <a:cubicBezTo>
                    <a:pt x="612" y="1288"/>
                    <a:pt x="692" y="1584"/>
                    <a:pt x="732" y="1784"/>
                  </a:cubicBezTo>
                  <a:cubicBezTo>
                    <a:pt x="772" y="1984"/>
                    <a:pt x="780" y="2176"/>
                    <a:pt x="780" y="2264"/>
                  </a:cubicBezTo>
                  <a:cubicBezTo>
                    <a:pt x="780" y="2352"/>
                    <a:pt x="779" y="2375"/>
                    <a:pt x="732" y="2312"/>
                  </a:cubicBezTo>
                  <a:cubicBezTo>
                    <a:pt x="685" y="2249"/>
                    <a:pt x="576" y="2034"/>
                    <a:pt x="496" y="1887"/>
                  </a:cubicBezTo>
                  <a:cubicBezTo>
                    <a:pt x="416" y="1740"/>
                    <a:pt x="304" y="1527"/>
                    <a:pt x="253" y="1432"/>
                  </a:cubicBezTo>
                  <a:close/>
                </a:path>
              </a:pathLst>
            </a:custGeom>
            <a:solidFill>
              <a:schemeClr val="accent2"/>
            </a:solidFill>
            <a:ln w="9525" cap="flat" cmpd="sng">
              <a:noFill/>
              <a:prstDash val="solid"/>
              <a:round/>
              <a:headEnd type="none" w="med" len="med"/>
              <a:tailEnd type="none" w="med" len="med"/>
            </a:ln>
            <a:effectLst/>
          </p:spPr>
          <p:txBody>
            <a:bodyPr wrap="none" anchor="ctr"/>
            <a:lstStyle/>
            <a:p>
              <a:pPr>
                <a:defRPr/>
              </a:pPr>
              <a:endParaRPr lang="en-US">
                <a:latin typeface="Garamond" pitchFamily="18" charset="0"/>
                <a:ea typeface="+mn-ea"/>
              </a:endParaRPr>
            </a:p>
          </p:txBody>
        </p:sp>
        <p:grpSp>
          <p:nvGrpSpPr>
            <p:cNvPr id="1042" name="Group 26"/>
            <p:cNvGrpSpPr>
              <a:grpSpLocks/>
            </p:cNvGrpSpPr>
            <p:nvPr/>
          </p:nvGrpSpPr>
          <p:grpSpPr bwMode="auto">
            <a:xfrm>
              <a:off x="2162" y="0"/>
              <a:ext cx="1981" cy="1676"/>
              <a:chOff x="2305" y="2222"/>
              <a:chExt cx="1981" cy="1676"/>
            </a:xfrm>
          </p:grpSpPr>
          <p:sp>
            <p:nvSpPr>
              <p:cNvPr id="62491" name="Freeform 27"/>
              <p:cNvSpPr>
                <a:spLocks/>
              </p:cNvSpPr>
              <p:nvPr/>
            </p:nvSpPr>
            <p:spPr bwMode="white">
              <a:xfrm rot="2199825" flipH="1">
                <a:off x="2305" y="2232"/>
                <a:ext cx="479" cy="950"/>
              </a:xfrm>
              <a:custGeom>
                <a:avLst/>
                <a:gdLst/>
                <a:ahLst/>
                <a:cxnLst>
                  <a:cxn ang="0">
                    <a:pos x="184" y="48"/>
                  </a:cxn>
                  <a:cxn ang="0">
                    <a:pos x="664" y="192"/>
                  </a:cxn>
                  <a:cxn ang="0">
                    <a:pos x="1288" y="1200"/>
                  </a:cxn>
                  <a:cxn ang="0">
                    <a:pos x="1432" y="1968"/>
                  </a:cxn>
                  <a:cxn ang="0">
                    <a:pos x="1384" y="1920"/>
                  </a:cxn>
                  <a:cxn ang="0">
                    <a:pos x="1000" y="1200"/>
                  </a:cxn>
                  <a:cxn ang="0">
                    <a:pos x="616" y="576"/>
                  </a:cxn>
                  <a:cxn ang="0">
                    <a:pos x="280" y="240"/>
                  </a:cxn>
                  <a:cxn ang="0">
                    <a:pos x="232" y="288"/>
                  </a:cxn>
                  <a:cxn ang="0">
                    <a:pos x="472" y="528"/>
                  </a:cxn>
                  <a:cxn ang="0">
                    <a:pos x="760" y="960"/>
                  </a:cxn>
                  <a:cxn ang="0">
                    <a:pos x="1144" y="1632"/>
                  </a:cxn>
                  <a:cxn ang="0">
                    <a:pos x="1384" y="2016"/>
                  </a:cxn>
                  <a:cxn ang="0">
                    <a:pos x="1336" y="2016"/>
                  </a:cxn>
                  <a:cxn ang="0">
                    <a:pos x="1096" y="1824"/>
                  </a:cxn>
                  <a:cxn ang="0">
                    <a:pos x="568" y="1296"/>
                  </a:cxn>
                  <a:cxn ang="0">
                    <a:pos x="88" y="576"/>
                  </a:cxn>
                  <a:cxn ang="0">
                    <a:pos x="40" y="192"/>
                  </a:cxn>
                  <a:cxn ang="0">
                    <a:pos x="184" y="48"/>
                  </a:cxn>
                </a:cxnLst>
                <a:rect l="0" t="0" r="r" b="b"/>
                <a:pathLst>
                  <a:path w="1456" h="2088">
                    <a:moveTo>
                      <a:pt x="184" y="48"/>
                    </a:moveTo>
                    <a:cubicBezTo>
                      <a:pt x="288" y="48"/>
                      <a:pt x="480" y="0"/>
                      <a:pt x="664" y="192"/>
                    </a:cubicBezTo>
                    <a:cubicBezTo>
                      <a:pt x="848" y="384"/>
                      <a:pt x="1160" y="904"/>
                      <a:pt x="1288" y="1200"/>
                    </a:cubicBezTo>
                    <a:cubicBezTo>
                      <a:pt x="1416" y="1496"/>
                      <a:pt x="1416" y="1848"/>
                      <a:pt x="1432" y="1968"/>
                    </a:cubicBezTo>
                    <a:cubicBezTo>
                      <a:pt x="1448" y="2088"/>
                      <a:pt x="1456" y="2048"/>
                      <a:pt x="1384" y="1920"/>
                    </a:cubicBezTo>
                    <a:cubicBezTo>
                      <a:pt x="1312" y="1792"/>
                      <a:pt x="1128" y="1424"/>
                      <a:pt x="1000" y="1200"/>
                    </a:cubicBezTo>
                    <a:cubicBezTo>
                      <a:pt x="872" y="976"/>
                      <a:pt x="736" y="736"/>
                      <a:pt x="616" y="576"/>
                    </a:cubicBezTo>
                    <a:cubicBezTo>
                      <a:pt x="496" y="416"/>
                      <a:pt x="344" y="288"/>
                      <a:pt x="280" y="240"/>
                    </a:cubicBezTo>
                    <a:cubicBezTo>
                      <a:pt x="216" y="192"/>
                      <a:pt x="200" y="240"/>
                      <a:pt x="232" y="288"/>
                    </a:cubicBezTo>
                    <a:cubicBezTo>
                      <a:pt x="264" y="336"/>
                      <a:pt x="384" y="416"/>
                      <a:pt x="472" y="528"/>
                    </a:cubicBezTo>
                    <a:cubicBezTo>
                      <a:pt x="560" y="640"/>
                      <a:pt x="648" y="776"/>
                      <a:pt x="760" y="960"/>
                    </a:cubicBezTo>
                    <a:cubicBezTo>
                      <a:pt x="872" y="1144"/>
                      <a:pt x="1040" y="1456"/>
                      <a:pt x="1144" y="1632"/>
                    </a:cubicBezTo>
                    <a:cubicBezTo>
                      <a:pt x="1248" y="1808"/>
                      <a:pt x="1352" y="1952"/>
                      <a:pt x="1384" y="2016"/>
                    </a:cubicBezTo>
                    <a:cubicBezTo>
                      <a:pt x="1416" y="2080"/>
                      <a:pt x="1384" y="2048"/>
                      <a:pt x="1336" y="2016"/>
                    </a:cubicBezTo>
                    <a:cubicBezTo>
                      <a:pt x="1288" y="1984"/>
                      <a:pt x="1224" y="1944"/>
                      <a:pt x="1096" y="1824"/>
                    </a:cubicBezTo>
                    <a:cubicBezTo>
                      <a:pt x="968" y="1704"/>
                      <a:pt x="736" y="1504"/>
                      <a:pt x="568" y="1296"/>
                    </a:cubicBezTo>
                    <a:cubicBezTo>
                      <a:pt x="400" y="1088"/>
                      <a:pt x="176" y="760"/>
                      <a:pt x="88" y="576"/>
                    </a:cubicBezTo>
                    <a:cubicBezTo>
                      <a:pt x="0" y="392"/>
                      <a:pt x="24" y="280"/>
                      <a:pt x="40" y="192"/>
                    </a:cubicBezTo>
                    <a:cubicBezTo>
                      <a:pt x="56" y="104"/>
                      <a:pt x="80" y="48"/>
                      <a:pt x="184" y="48"/>
                    </a:cubicBezTo>
                    <a:close/>
                  </a:path>
                </a:pathLst>
              </a:custGeom>
              <a:solidFill>
                <a:schemeClr val="accent2"/>
              </a:solidFill>
              <a:ln w="9525">
                <a:noFill/>
                <a:round/>
                <a:headEnd/>
                <a:tailEnd/>
              </a:ln>
              <a:effectLst/>
            </p:spPr>
            <p:txBody>
              <a:bodyPr wrap="none" anchor="ctr"/>
              <a:lstStyle/>
              <a:p>
                <a:pPr>
                  <a:defRPr/>
                </a:pPr>
                <a:endParaRPr lang="en-US">
                  <a:latin typeface="Garamond" pitchFamily="18" charset="0"/>
                  <a:ea typeface="+mn-ea"/>
                </a:endParaRPr>
              </a:p>
            </p:txBody>
          </p:sp>
          <p:sp>
            <p:nvSpPr>
              <p:cNvPr id="62492" name="Freeform 28"/>
              <p:cNvSpPr>
                <a:spLocks/>
              </p:cNvSpPr>
              <p:nvPr/>
            </p:nvSpPr>
            <p:spPr bwMode="white">
              <a:xfrm rot="21428822" flipH="1">
                <a:off x="2414" y="2697"/>
                <a:ext cx="706" cy="1014"/>
              </a:xfrm>
              <a:custGeom>
                <a:avLst/>
                <a:gdLst/>
                <a:ahLst/>
                <a:cxnLst>
                  <a:cxn ang="0">
                    <a:pos x="184" y="48"/>
                  </a:cxn>
                  <a:cxn ang="0">
                    <a:pos x="664" y="192"/>
                  </a:cxn>
                  <a:cxn ang="0">
                    <a:pos x="1288" y="1200"/>
                  </a:cxn>
                  <a:cxn ang="0">
                    <a:pos x="1432" y="1968"/>
                  </a:cxn>
                  <a:cxn ang="0">
                    <a:pos x="1384" y="1920"/>
                  </a:cxn>
                  <a:cxn ang="0">
                    <a:pos x="1000" y="1200"/>
                  </a:cxn>
                  <a:cxn ang="0">
                    <a:pos x="616" y="576"/>
                  </a:cxn>
                  <a:cxn ang="0">
                    <a:pos x="280" y="240"/>
                  </a:cxn>
                  <a:cxn ang="0">
                    <a:pos x="232" y="288"/>
                  </a:cxn>
                  <a:cxn ang="0">
                    <a:pos x="472" y="528"/>
                  </a:cxn>
                  <a:cxn ang="0">
                    <a:pos x="760" y="960"/>
                  </a:cxn>
                  <a:cxn ang="0">
                    <a:pos x="1144" y="1632"/>
                  </a:cxn>
                  <a:cxn ang="0">
                    <a:pos x="1384" y="2016"/>
                  </a:cxn>
                  <a:cxn ang="0">
                    <a:pos x="1336" y="2016"/>
                  </a:cxn>
                  <a:cxn ang="0">
                    <a:pos x="1096" y="1824"/>
                  </a:cxn>
                  <a:cxn ang="0">
                    <a:pos x="568" y="1296"/>
                  </a:cxn>
                  <a:cxn ang="0">
                    <a:pos x="88" y="576"/>
                  </a:cxn>
                  <a:cxn ang="0">
                    <a:pos x="40" y="192"/>
                  </a:cxn>
                  <a:cxn ang="0">
                    <a:pos x="184" y="48"/>
                  </a:cxn>
                </a:cxnLst>
                <a:rect l="0" t="0" r="r" b="b"/>
                <a:pathLst>
                  <a:path w="1456" h="2088">
                    <a:moveTo>
                      <a:pt x="184" y="48"/>
                    </a:moveTo>
                    <a:cubicBezTo>
                      <a:pt x="288" y="48"/>
                      <a:pt x="480" y="0"/>
                      <a:pt x="664" y="192"/>
                    </a:cubicBezTo>
                    <a:cubicBezTo>
                      <a:pt x="848" y="384"/>
                      <a:pt x="1160" y="904"/>
                      <a:pt x="1288" y="1200"/>
                    </a:cubicBezTo>
                    <a:cubicBezTo>
                      <a:pt x="1416" y="1496"/>
                      <a:pt x="1416" y="1848"/>
                      <a:pt x="1432" y="1968"/>
                    </a:cubicBezTo>
                    <a:cubicBezTo>
                      <a:pt x="1448" y="2088"/>
                      <a:pt x="1456" y="2048"/>
                      <a:pt x="1384" y="1920"/>
                    </a:cubicBezTo>
                    <a:cubicBezTo>
                      <a:pt x="1312" y="1792"/>
                      <a:pt x="1128" y="1424"/>
                      <a:pt x="1000" y="1200"/>
                    </a:cubicBezTo>
                    <a:cubicBezTo>
                      <a:pt x="872" y="976"/>
                      <a:pt x="736" y="736"/>
                      <a:pt x="616" y="576"/>
                    </a:cubicBezTo>
                    <a:cubicBezTo>
                      <a:pt x="496" y="416"/>
                      <a:pt x="344" y="288"/>
                      <a:pt x="280" y="240"/>
                    </a:cubicBezTo>
                    <a:cubicBezTo>
                      <a:pt x="216" y="192"/>
                      <a:pt x="200" y="240"/>
                      <a:pt x="232" y="288"/>
                    </a:cubicBezTo>
                    <a:cubicBezTo>
                      <a:pt x="264" y="336"/>
                      <a:pt x="384" y="416"/>
                      <a:pt x="472" y="528"/>
                    </a:cubicBezTo>
                    <a:cubicBezTo>
                      <a:pt x="560" y="640"/>
                      <a:pt x="648" y="776"/>
                      <a:pt x="760" y="960"/>
                    </a:cubicBezTo>
                    <a:cubicBezTo>
                      <a:pt x="872" y="1144"/>
                      <a:pt x="1040" y="1456"/>
                      <a:pt x="1144" y="1632"/>
                    </a:cubicBezTo>
                    <a:cubicBezTo>
                      <a:pt x="1248" y="1808"/>
                      <a:pt x="1352" y="1952"/>
                      <a:pt x="1384" y="2016"/>
                    </a:cubicBezTo>
                    <a:cubicBezTo>
                      <a:pt x="1416" y="2080"/>
                      <a:pt x="1384" y="2048"/>
                      <a:pt x="1336" y="2016"/>
                    </a:cubicBezTo>
                    <a:cubicBezTo>
                      <a:pt x="1288" y="1984"/>
                      <a:pt x="1224" y="1944"/>
                      <a:pt x="1096" y="1824"/>
                    </a:cubicBezTo>
                    <a:cubicBezTo>
                      <a:pt x="968" y="1704"/>
                      <a:pt x="736" y="1504"/>
                      <a:pt x="568" y="1296"/>
                    </a:cubicBezTo>
                    <a:cubicBezTo>
                      <a:pt x="400" y="1088"/>
                      <a:pt x="176" y="760"/>
                      <a:pt x="88" y="576"/>
                    </a:cubicBezTo>
                    <a:cubicBezTo>
                      <a:pt x="0" y="392"/>
                      <a:pt x="24" y="280"/>
                      <a:pt x="40" y="192"/>
                    </a:cubicBezTo>
                    <a:cubicBezTo>
                      <a:pt x="56" y="104"/>
                      <a:pt x="80" y="48"/>
                      <a:pt x="184" y="48"/>
                    </a:cubicBezTo>
                    <a:close/>
                  </a:path>
                </a:pathLst>
              </a:custGeom>
              <a:solidFill>
                <a:schemeClr val="accent2"/>
              </a:solidFill>
              <a:ln w="9525">
                <a:noFill/>
                <a:round/>
                <a:headEnd/>
                <a:tailEnd/>
              </a:ln>
              <a:effectLst/>
            </p:spPr>
            <p:txBody>
              <a:bodyPr wrap="none" anchor="ctr"/>
              <a:lstStyle/>
              <a:p>
                <a:pPr>
                  <a:defRPr/>
                </a:pPr>
                <a:endParaRPr lang="en-US">
                  <a:latin typeface="Garamond" pitchFamily="18" charset="0"/>
                  <a:ea typeface="+mn-ea"/>
                </a:endParaRPr>
              </a:p>
            </p:txBody>
          </p:sp>
          <p:sp>
            <p:nvSpPr>
              <p:cNvPr id="62493" name="Freeform 29"/>
              <p:cNvSpPr>
                <a:spLocks/>
              </p:cNvSpPr>
              <p:nvPr/>
            </p:nvSpPr>
            <p:spPr bwMode="white">
              <a:xfrm>
                <a:off x="3308" y="2222"/>
                <a:ext cx="978" cy="332"/>
              </a:xfrm>
              <a:custGeom>
                <a:avLst/>
                <a:gdLst/>
                <a:ahLst/>
                <a:cxnLst>
                  <a:cxn ang="0">
                    <a:pos x="96" y="464"/>
                  </a:cxn>
                  <a:cxn ang="0">
                    <a:pos x="48" y="368"/>
                  </a:cxn>
                  <a:cxn ang="0">
                    <a:pos x="96" y="224"/>
                  </a:cxn>
                  <a:cxn ang="0">
                    <a:pos x="384" y="32"/>
                  </a:cxn>
                  <a:cxn ang="0">
                    <a:pos x="960" y="32"/>
                  </a:cxn>
                  <a:cxn ang="0">
                    <a:pos x="1584" y="224"/>
                  </a:cxn>
                  <a:cxn ang="0">
                    <a:pos x="1920" y="416"/>
                  </a:cxn>
                  <a:cxn ang="0">
                    <a:pos x="2004" y="544"/>
                  </a:cxn>
                  <a:cxn ang="0">
                    <a:pos x="1824" y="560"/>
                  </a:cxn>
                  <a:cxn ang="0">
                    <a:pos x="1488" y="464"/>
                  </a:cxn>
                  <a:cxn ang="0">
                    <a:pos x="960" y="320"/>
                  </a:cxn>
                  <a:cxn ang="0">
                    <a:pos x="480" y="320"/>
                  </a:cxn>
                  <a:cxn ang="0">
                    <a:pos x="336" y="368"/>
                  </a:cxn>
                  <a:cxn ang="0">
                    <a:pos x="336" y="416"/>
                  </a:cxn>
                  <a:cxn ang="0">
                    <a:pos x="528" y="368"/>
                  </a:cxn>
                  <a:cxn ang="0">
                    <a:pos x="960" y="368"/>
                  </a:cxn>
                  <a:cxn ang="0">
                    <a:pos x="1584" y="560"/>
                  </a:cxn>
                  <a:cxn ang="0">
                    <a:pos x="1632" y="608"/>
                  </a:cxn>
                  <a:cxn ang="0">
                    <a:pos x="1392" y="656"/>
                  </a:cxn>
                  <a:cxn ang="0">
                    <a:pos x="624" y="656"/>
                  </a:cxn>
                  <a:cxn ang="0">
                    <a:pos x="96" y="464"/>
                  </a:cxn>
                </a:cxnLst>
                <a:rect l="0" t="0" r="r" b="b"/>
                <a:pathLst>
                  <a:path w="2020" h="688">
                    <a:moveTo>
                      <a:pt x="96" y="464"/>
                    </a:moveTo>
                    <a:cubicBezTo>
                      <a:pt x="0" y="416"/>
                      <a:pt x="48" y="408"/>
                      <a:pt x="48" y="368"/>
                    </a:cubicBezTo>
                    <a:cubicBezTo>
                      <a:pt x="48" y="328"/>
                      <a:pt x="40" y="280"/>
                      <a:pt x="96" y="224"/>
                    </a:cubicBezTo>
                    <a:cubicBezTo>
                      <a:pt x="152" y="168"/>
                      <a:pt x="240" y="64"/>
                      <a:pt x="384" y="32"/>
                    </a:cubicBezTo>
                    <a:cubicBezTo>
                      <a:pt x="528" y="0"/>
                      <a:pt x="760" y="0"/>
                      <a:pt x="960" y="32"/>
                    </a:cubicBezTo>
                    <a:cubicBezTo>
                      <a:pt x="1160" y="64"/>
                      <a:pt x="1424" y="160"/>
                      <a:pt x="1584" y="224"/>
                    </a:cubicBezTo>
                    <a:cubicBezTo>
                      <a:pt x="1744" y="288"/>
                      <a:pt x="1850" y="363"/>
                      <a:pt x="1920" y="416"/>
                    </a:cubicBezTo>
                    <a:cubicBezTo>
                      <a:pt x="1990" y="469"/>
                      <a:pt x="2020" y="520"/>
                      <a:pt x="2004" y="544"/>
                    </a:cubicBezTo>
                    <a:cubicBezTo>
                      <a:pt x="1988" y="568"/>
                      <a:pt x="1910" y="573"/>
                      <a:pt x="1824" y="560"/>
                    </a:cubicBezTo>
                    <a:cubicBezTo>
                      <a:pt x="1738" y="547"/>
                      <a:pt x="1632" y="504"/>
                      <a:pt x="1488" y="464"/>
                    </a:cubicBezTo>
                    <a:cubicBezTo>
                      <a:pt x="1344" y="424"/>
                      <a:pt x="1128" y="344"/>
                      <a:pt x="960" y="320"/>
                    </a:cubicBezTo>
                    <a:cubicBezTo>
                      <a:pt x="792" y="296"/>
                      <a:pt x="584" y="312"/>
                      <a:pt x="480" y="320"/>
                    </a:cubicBezTo>
                    <a:cubicBezTo>
                      <a:pt x="376" y="328"/>
                      <a:pt x="360" y="352"/>
                      <a:pt x="336" y="368"/>
                    </a:cubicBezTo>
                    <a:cubicBezTo>
                      <a:pt x="312" y="384"/>
                      <a:pt x="304" y="416"/>
                      <a:pt x="336" y="416"/>
                    </a:cubicBezTo>
                    <a:cubicBezTo>
                      <a:pt x="368" y="416"/>
                      <a:pt x="424" y="376"/>
                      <a:pt x="528" y="368"/>
                    </a:cubicBezTo>
                    <a:cubicBezTo>
                      <a:pt x="632" y="360"/>
                      <a:pt x="784" y="336"/>
                      <a:pt x="960" y="368"/>
                    </a:cubicBezTo>
                    <a:cubicBezTo>
                      <a:pt x="1136" y="400"/>
                      <a:pt x="1472" y="520"/>
                      <a:pt x="1584" y="560"/>
                    </a:cubicBezTo>
                    <a:cubicBezTo>
                      <a:pt x="1696" y="600"/>
                      <a:pt x="1664" y="592"/>
                      <a:pt x="1632" y="608"/>
                    </a:cubicBezTo>
                    <a:cubicBezTo>
                      <a:pt x="1600" y="624"/>
                      <a:pt x="1560" y="648"/>
                      <a:pt x="1392" y="656"/>
                    </a:cubicBezTo>
                    <a:cubicBezTo>
                      <a:pt x="1224" y="664"/>
                      <a:pt x="840" y="688"/>
                      <a:pt x="624" y="656"/>
                    </a:cubicBezTo>
                    <a:cubicBezTo>
                      <a:pt x="408" y="624"/>
                      <a:pt x="192" y="512"/>
                      <a:pt x="96" y="464"/>
                    </a:cubicBezTo>
                    <a:close/>
                  </a:path>
                </a:pathLst>
              </a:custGeom>
              <a:solidFill>
                <a:schemeClr val="accent2"/>
              </a:solidFill>
              <a:ln w="9525" cap="flat" cmpd="sng">
                <a:noFill/>
                <a:prstDash val="solid"/>
                <a:round/>
                <a:headEnd type="none" w="med" len="med"/>
                <a:tailEnd type="none" w="med" len="med"/>
              </a:ln>
              <a:effectLst/>
            </p:spPr>
            <p:txBody>
              <a:bodyPr wrap="none" anchor="ctr"/>
              <a:lstStyle/>
              <a:p>
                <a:pPr>
                  <a:defRPr/>
                </a:pPr>
                <a:endParaRPr lang="en-US">
                  <a:latin typeface="Garamond" pitchFamily="18" charset="0"/>
                  <a:ea typeface="+mn-ea"/>
                </a:endParaRPr>
              </a:p>
            </p:txBody>
          </p:sp>
          <p:sp>
            <p:nvSpPr>
              <p:cNvPr id="62494" name="Freeform 30"/>
              <p:cNvSpPr>
                <a:spLocks/>
              </p:cNvSpPr>
              <p:nvPr/>
            </p:nvSpPr>
            <p:spPr bwMode="white">
              <a:xfrm rot="-744944">
                <a:off x="3415" y="2496"/>
                <a:ext cx="706" cy="1014"/>
              </a:xfrm>
              <a:custGeom>
                <a:avLst/>
                <a:gdLst/>
                <a:ahLst/>
                <a:cxnLst>
                  <a:cxn ang="0">
                    <a:pos x="184" y="48"/>
                  </a:cxn>
                  <a:cxn ang="0">
                    <a:pos x="664" y="192"/>
                  </a:cxn>
                  <a:cxn ang="0">
                    <a:pos x="1288" y="1200"/>
                  </a:cxn>
                  <a:cxn ang="0">
                    <a:pos x="1432" y="1968"/>
                  </a:cxn>
                  <a:cxn ang="0">
                    <a:pos x="1384" y="1920"/>
                  </a:cxn>
                  <a:cxn ang="0">
                    <a:pos x="1000" y="1200"/>
                  </a:cxn>
                  <a:cxn ang="0">
                    <a:pos x="616" y="576"/>
                  </a:cxn>
                  <a:cxn ang="0">
                    <a:pos x="280" y="240"/>
                  </a:cxn>
                  <a:cxn ang="0">
                    <a:pos x="232" y="288"/>
                  </a:cxn>
                  <a:cxn ang="0">
                    <a:pos x="472" y="528"/>
                  </a:cxn>
                  <a:cxn ang="0">
                    <a:pos x="760" y="960"/>
                  </a:cxn>
                  <a:cxn ang="0">
                    <a:pos x="1144" y="1632"/>
                  </a:cxn>
                  <a:cxn ang="0">
                    <a:pos x="1384" y="2016"/>
                  </a:cxn>
                  <a:cxn ang="0">
                    <a:pos x="1336" y="2016"/>
                  </a:cxn>
                  <a:cxn ang="0">
                    <a:pos x="1096" y="1824"/>
                  </a:cxn>
                  <a:cxn ang="0">
                    <a:pos x="568" y="1296"/>
                  </a:cxn>
                  <a:cxn ang="0">
                    <a:pos x="88" y="576"/>
                  </a:cxn>
                  <a:cxn ang="0">
                    <a:pos x="40" y="192"/>
                  </a:cxn>
                  <a:cxn ang="0">
                    <a:pos x="184" y="48"/>
                  </a:cxn>
                </a:cxnLst>
                <a:rect l="0" t="0" r="r" b="b"/>
                <a:pathLst>
                  <a:path w="1456" h="2088">
                    <a:moveTo>
                      <a:pt x="184" y="48"/>
                    </a:moveTo>
                    <a:cubicBezTo>
                      <a:pt x="288" y="48"/>
                      <a:pt x="480" y="0"/>
                      <a:pt x="664" y="192"/>
                    </a:cubicBezTo>
                    <a:cubicBezTo>
                      <a:pt x="848" y="384"/>
                      <a:pt x="1160" y="904"/>
                      <a:pt x="1288" y="1200"/>
                    </a:cubicBezTo>
                    <a:cubicBezTo>
                      <a:pt x="1416" y="1496"/>
                      <a:pt x="1416" y="1848"/>
                      <a:pt x="1432" y="1968"/>
                    </a:cubicBezTo>
                    <a:cubicBezTo>
                      <a:pt x="1448" y="2088"/>
                      <a:pt x="1456" y="2048"/>
                      <a:pt x="1384" y="1920"/>
                    </a:cubicBezTo>
                    <a:cubicBezTo>
                      <a:pt x="1312" y="1792"/>
                      <a:pt x="1128" y="1424"/>
                      <a:pt x="1000" y="1200"/>
                    </a:cubicBezTo>
                    <a:cubicBezTo>
                      <a:pt x="872" y="976"/>
                      <a:pt x="736" y="736"/>
                      <a:pt x="616" y="576"/>
                    </a:cubicBezTo>
                    <a:cubicBezTo>
                      <a:pt x="496" y="416"/>
                      <a:pt x="344" y="288"/>
                      <a:pt x="280" y="240"/>
                    </a:cubicBezTo>
                    <a:cubicBezTo>
                      <a:pt x="216" y="192"/>
                      <a:pt x="200" y="240"/>
                      <a:pt x="232" y="288"/>
                    </a:cubicBezTo>
                    <a:cubicBezTo>
                      <a:pt x="264" y="336"/>
                      <a:pt x="384" y="416"/>
                      <a:pt x="472" y="528"/>
                    </a:cubicBezTo>
                    <a:cubicBezTo>
                      <a:pt x="560" y="640"/>
                      <a:pt x="648" y="776"/>
                      <a:pt x="760" y="960"/>
                    </a:cubicBezTo>
                    <a:cubicBezTo>
                      <a:pt x="872" y="1144"/>
                      <a:pt x="1040" y="1456"/>
                      <a:pt x="1144" y="1632"/>
                    </a:cubicBezTo>
                    <a:cubicBezTo>
                      <a:pt x="1248" y="1808"/>
                      <a:pt x="1352" y="1952"/>
                      <a:pt x="1384" y="2016"/>
                    </a:cubicBezTo>
                    <a:cubicBezTo>
                      <a:pt x="1416" y="2080"/>
                      <a:pt x="1384" y="2048"/>
                      <a:pt x="1336" y="2016"/>
                    </a:cubicBezTo>
                    <a:cubicBezTo>
                      <a:pt x="1288" y="1984"/>
                      <a:pt x="1224" y="1944"/>
                      <a:pt x="1096" y="1824"/>
                    </a:cubicBezTo>
                    <a:cubicBezTo>
                      <a:pt x="968" y="1704"/>
                      <a:pt x="736" y="1504"/>
                      <a:pt x="568" y="1296"/>
                    </a:cubicBezTo>
                    <a:cubicBezTo>
                      <a:pt x="400" y="1088"/>
                      <a:pt x="176" y="760"/>
                      <a:pt x="88" y="576"/>
                    </a:cubicBezTo>
                    <a:cubicBezTo>
                      <a:pt x="0" y="392"/>
                      <a:pt x="24" y="280"/>
                      <a:pt x="40" y="192"/>
                    </a:cubicBezTo>
                    <a:cubicBezTo>
                      <a:pt x="56" y="104"/>
                      <a:pt x="80" y="48"/>
                      <a:pt x="184" y="48"/>
                    </a:cubicBezTo>
                    <a:close/>
                  </a:path>
                </a:pathLst>
              </a:custGeom>
              <a:solidFill>
                <a:schemeClr val="accent2"/>
              </a:solidFill>
              <a:ln w="9525">
                <a:noFill/>
                <a:round/>
                <a:headEnd/>
                <a:tailEnd/>
              </a:ln>
              <a:effectLst/>
            </p:spPr>
            <p:txBody>
              <a:bodyPr wrap="none" anchor="ctr"/>
              <a:lstStyle/>
              <a:p>
                <a:pPr>
                  <a:defRPr/>
                </a:pPr>
                <a:endParaRPr lang="en-US">
                  <a:latin typeface="Garamond" pitchFamily="18" charset="0"/>
                  <a:ea typeface="+mn-ea"/>
                </a:endParaRPr>
              </a:p>
            </p:txBody>
          </p:sp>
          <p:sp>
            <p:nvSpPr>
              <p:cNvPr id="62495" name="Freeform 31"/>
              <p:cNvSpPr>
                <a:spLocks/>
              </p:cNvSpPr>
              <p:nvPr/>
            </p:nvSpPr>
            <p:spPr bwMode="white">
              <a:xfrm>
                <a:off x="3113" y="2734"/>
                <a:ext cx="474" cy="1164"/>
              </a:xfrm>
              <a:custGeom>
                <a:avLst/>
                <a:gdLst/>
                <a:ahLst/>
                <a:cxnLst>
                  <a:cxn ang="0">
                    <a:pos x="253" y="1432"/>
                  </a:cxn>
                  <a:cxn ang="0">
                    <a:pos x="82" y="881"/>
                  </a:cxn>
                  <a:cxn ang="0">
                    <a:pos x="12" y="296"/>
                  </a:cxn>
                  <a:cxn ang="0">
                    <a:pos x="156" y="56"/>
                  </a:cxn>
                  <a:cxn ang="0">
                    <a:pos x="444" y="56"/>
                  </a:cxn>
                  <a:cxn ang="0">
                    <a:pos x="636" y="392"/>
                  </a:cxn>
                  <a:cxn ang="0">
                    <a:pos x="876" y="1112"/>
                  </a:cxn>
                  <a:cxn ang="0">
                    <a:pos x="972" y="2024"/>
                  </a:cxn>
                  <a:cxn ang="0">
                    <a:pos x="924" y="2360"/>
                  </a:cxn>
                  <a:cxn ang="0">
                    <a:pos x="876" y="2312"/>
                  </a:cxn>
                  <a:cxn ang="0">
                    <a:pos x="828" y="1928"/>
                  </a:cxn>
                  <a:cxn ang="0">
                    <a:pos x="684" y="1304"/>
                  </a:cxn>
                  <a:cxn ang="0">
                    <a:pos x="396" y="488"/>
                  </a:cxn>
                  <a:cxn ang="0">
                    <a:pos x="300" y="344"/>
                  </a:cxn>
                  <a:cxn ang="0">
                    <a:pos x="300" y="440"/>
                  </a:cxn>
                  <a:cxn ang="0">
                    <a:pos x="540" y="1064"/>
                  </a:cxn>
                  <a:cxn ang="0">
                    <a:pos x="732" y="1784"/>
                  </a:cxn>
                  <a:cxn ang="0">
                    <a:pos x="780" y="2264"/>
                  </a:cxn>
                  <a:cxn ang="0">
                    <a:pos x="732" y="2312"/>
                  </a:cxn>
                  <a:cxn ang="0">
                    <a:pos x="496" y="1887"/>
                  </a:cxn>
                  <a:cxn ang="0">
                    <a:pos x="253" y="1432"/>
                  </a:cxn>
                </a:cxnLst>
                <a:rect l="0" t="0" r="r" b="b"/>
                <a:pathLst>
                  <a:path w="980" h="2408">
                    <a:moveTo>
                      <a:pt x="253" y="1432"/>
                    </a:moveTo>
                    <a:cubicBezTo>
                      <a:pt x="184" y="1264"/>
                      <a:pt x="122" y="1070"/>
                      <a:pt x="82" y="881"/>
                    </a:cubicBezTo>
                    <a:cubicBezTo>
                      <a:pt x="42" y="692"/>
                      <a:pt x="0" y="433"/>
                      <a:pt x="12" y="296"/>
                    </a:cubicBezTo>
                    <a:cubicBezTo>
                      <a:pt x="24" y="159"/>
                      <a:pt x="84" y="96"/>
                      <a:pt x="156" y="56"/>
                    </a:cubicBezTo>
                    <a:cubicBezTo>
                      <a:pt x="228" y="16"/>
                      <a:pt x="364" y="0"/>
                      <a:pt x="444" y="56"/>
                    </a:cubicBezTo>
                    <a:cubicBezTo>
                      <a:pt x="524" y="112"/>
                      <a:pt x="564" y="216"/>
                      <a:pt x="636" y="392"/>
                    </a:cubicBezTo>
                    <a:cubicBezTo>
                      <a:pt x="708" y="568"/>
                      <a:pt x="820" y="840"/>
                      <a:pt x="876" y="1112"/>
                    </a:cubicBezTo>
                    <a:cubicBezTo>
                      <a:pt x="932" y="1384"/>
                      <a:pt x="964" y="1816"/>
                      <a:pt x="972" y="2024"/>
                    </a:cubicBezTo>
                    <a:cubicBezTo>
                      <a:pt x="980" y="2232"/>
                      <a:pt x="940" y="2312"/>
                      <a:pt x="924" y="2360"/>
                    </a:cubicBezTo>
                    <a:cubicBezTo>
                      <a:pt x="908" y="2408"/>
                      <a:pt x="892" y="2384"/>
                      <a:pt x="876" y="2312"/>
                    </a:cubicBezTo>
                    <a:cubicBezTo>
                      <a:pt x="860" y="2240"/>
                      <a:pt x="860" y="2096"/>
                      <a:pt x="828" y="1928"/>
                    </a:cubicBezTo>
                    <a:cubicBezTo>
                      <a:pt x="796" y="1760"/>
                      <a:pt x="756" y="1544"/>
                      <a:pt x="684" y="1304"/>
                    </a:cubicBezTo>
                    <a:cubicBezTo>
                      <a:pt x="612" y="1064"/>
                      <a:pt x="460" y="648"/>
                      <a:pt x="396" y="488"/>
                    </a:cubicBezTo>
                    <a:cubicBezTo>
                      <a:pt x="332" y="328"/>
                      <a:pt x="316" y="352"/>
                      <a:pt x="300" y="344"/>
                    </a:cubicBezTo>
                    <a:cubicBezTo>
                      <a:pt x="284" y="336"/>
                      <a:pt x="260" y="320"/>
                      <a:pt x="300" y="440"/>
                    </a:cubicBezTo>
                    <a:cubicBezTo>
                      <a:pt x="340" y="560"/>
                      <a:pt x="468" y="840"/>
                      <a:pt x="540" y="1064"/>
                    </a:cubicBezTo>
                    <a:cubicBezTo>
                      <a:pt x="612" y="1288"/>
                      <a:pt x="692" y="1584"/>
                      <a:pt x="732" y="1784"/>
                    </a:cubicBezTo>
                    <a:cubicBezTo>
                      <a:pt x="772" y="1984"/>
                      <a:pt x="780" y="2176"/>
                      <a:pt x="780" y="2264"/>
                    </a:cubicBezTo>
                    <a:cubicBezTo>
                      <a:pt x="780" y="2352"/>
                      <a:pt x="779" y="2375"/>
                      <a:pt x="732" y="2312"/>
                    </a:cubicBezTo>
                    <a:cubicBezTo>
                      <a:pt x="685" y="2249"/>
                      <a:pt x="576" y="2034"/>
                      <a:pt x="496" y="1887"/>
                    </a:cubicBezTo>
                    <a:cubicBezTo>
                      <a:pt x="416" y="1740"/>
                      <a:pt x="304" y="1527"/>
                      <a:pt x="253" y="1432"/>
                    </a:cubicBezTo>
                    <a:close/>
                  </a:path>
                </a:pathLst>
              </a:custGeom>
              <a:solidFill>
                <a:schemeClr val="accent2"/>
              </a:solidFill>
              <a:ln w="9525" cap="flat" cmpd="sng">
                <a:noFill/>
                <a:prstDash val="solid"/>
                <a:round/>
                <a:headEnd type="none" w="med" len="med"/>
                <a:tailEnd type="none" w="med" len="med"/>
              </a:ln>
              <a:effectLst/>
            </p:spPr>
            <p:txBody>
              <a:bodyPr wrap="none" anchor="ctr"/>
              <a:lstStyle/>
              <a:p>
                <a:pPr>
                  <a:defRPr/>
                </a:pPr>
                <a:endParaRPr lang="en-US">
                  <a:latin typeface="Garamond" pitchFamily="18" charset="0"/>
                  <a:ea typeface="+mn-ea"/>
                </a:endParaRPr>
              </a:p>
            </p:txBody>
          </p:sp>
        </p:grpSp>
        <p:grpSp>
          <p:nvGrpSpPr>
            <p:cNvPr id="1043" name="Group 32"/>
            <p:cNvGrpSpPr>
              <a:grpSpLocks/>
            </p:cNvGrpSpPr>
            <p:nvPr/>
          </p:nvGrpSpPr>
          <p:grpSpPr bwMode="auto">
            <a:xfrm>
              <a:off x="196" y="1100"/>
              <a:ext cx="2234" cy="1706"/>
              <a:chOff x="196" y="1100"/>
              <a:chExt cx="2234" cy="1706"/>
            </a:xfrm>
          </p:grpSpPr>
          <p:sp>
            <p:nvSpPr>
              <p:cNvPr id="62497" name="Freeform 33"/>
              <p:cNvSpPr>
                <a:spLocks/>
              </p:cNvSpPr>
              <p:nvPr/>
            </p:nvSpPr>
            <p:spPr bwMode="white">
              <a:xfrm rot="-744944">
                <a:off x="1583" y="1359"/>
                <a:ext cx="706" cy="1014"/>
              </a:xfrm>
              <a:custGeom>
                <a:avLst/>
                <a:gdLst/>
                <a:ahLst/>
                <a:cxnLst>
                  <a:cxn ang="0">
                    <a:pos x="184" y="48"/>
                  </a:cxn>
                  <a:cxn ang="0">
                    <a:pos x="664" y="192"/>
                  </a:cxn>
                  <a:cxn ang="0">
                    <a:pos x="1288" y="1200"/>
                  </a:cxn>
                  <a:cxn ang="0">
                    <a:pos x="1432" y="1968"/>
                  </a:cxn>
                  <a:cxn ang="0">
                    <a:pos x="1384" y="1920"/>
                  </a:cxn>
                  <a:cxn ang="0">
                    <a:pos x="1000" y="1200"/>
                  </a:cxn>
                  <a:cxn ang="0">
                    <a:pos x="616" y="576"/>
                  </a:cxn>
                  <a:cxn ang="0">
                    <a:pos x="280" y="240"/>
                  </a:cxn>
                  <a:cxn ang="0">
                    <a:pos x="232" y="288"/>
                  </a:cxn>
                  <a:cxn ang="0">
                    <a:pos x="472" y="528"/>
                  </a:cxn>
                  <a:cxn ang="0">
                    <a:pos x="760" y="960"/>
                  </a:cxn>
                  <a:cxn ang="0">
                    <a:pos x="1144" y="1632"/>
                  </a:cxn>
                  <a:cxn ang="0">
                    <a:pos x="1384" y="2016"/>
                  </a:cxn>
                  <a:cxn ang="0">
                    <a:pos x="1336" y="2016"/>
                  </a:cxn>
                  <a:cxn ang="0">
                    <a:pos x="1096" y="1824"/>
                  </a:cxn>
                  <a:cxn ang="0">
                    <a:pos x="568" y="1296"/>
                  </a:cxn>
                  <a:cxn ang="0">
                    <a:pos x="88" y="576"/>
                  </a:cxn>
                  <a:cxn ang="0">
                    <a:pos x="40" y="192"/>
                  </a:cxn>
                  <a:cxn ang="0">
                    <a:pos x="184" y="48"/>
                  </a:cxn>
                </a:cxnLst>
                <a:rect l="0" t="0" r="r" b="b"/>
                <a:pathLst>
                  <a:path w="1456" h="2088">
                    <a:moveTo>
                      <a:pt x="184" y="48"/>
                    </a:moveTo>
                    <a:cubicBezTo>
                      <a:pt x="288" y="48"/>
                      <a:pt x="480" y="0"/>
                      <a:pt x="664" y="192"/>
                    </a:cubicBezTo>
                    <a:cubicBezTo>
                      <a:pt x="848" y="384"/>
                      <a:pt x="1160" y="904"/>
                      <a:pt x="1288" y="1200"/>
                    </a:cubicBezTo>
                    <a:cubicBezTo>
                      <a:pt x="1416" y="1496"/>
                      <a:pt x="1416" y="1848"/>
                      <a:pt x="1432" y="1968"/>
                    </a:cubicBezTo>
                    <a:cubicBezTo>
                      <a:pt x="1448" y="2088"/>
                      <a:pt x="1456" y="2048"/>
                      <a:pt x="1384" y="1920"/>
                    </a:cubicBezTo>
                    <a:cubicBezTo>
                      <a:pt x="1312" y="1792"/>
                      <a:pt x="1128" y="1424"/>
                      <a:pt x="1000" y="1200"/>
                    </a:cubicBezTo>
                    <a:cubicBezTo>
                      <a:pt x="872" y="976"/>
                      <a:pt x="736" y="736"/>
                      <a:pt x="616" y="576"/>
                    </a:cubicBezTo>
                    <a:cubicBezTo>
                      <a:pt x="496" y="416"/>
                      <a:pt x="344" y="288"/>
                      <a:pt x="280" y="240"/>
                    </a:cubicBezTo>
                    <a:cubicBezTo>
                      <a:pt x="216" y="192"/>
                      <a:pt x="200" y="240"/>
                      <a:pt x="232" y="288"/>
                    </a:cubicBezTo>
                    <a:cubicBezTo>
                      <a:pt x="264" y="336"/>
                      <a:pt x="384" y="416"/>
                      <a:pt x="472" y="528"/>
                    </a:cubicBezTo>
                    <a:cubicBezTo>
                      <a:pt x="560" y="640"/>
                      <a:pt x="648" y="776"/>
                      <a:pt x="760" y="960"/>
                    </a:cubicBezTo>
                    <a:cubicBezTo>
                      <a:pt x="872" y="1144"/>
                      <a:pt x="1040" y="1456"/>
                      <a:pt x="1144" y="1632"/>
                    </a:cubicBezTo>
                    <a:cubicBezTo>
                      <a:pt x="1248" y="1808"/>
                      <a:pt x="1352" y="1952"/>
                      <a:pt x="1384" y="2016"/>
                    </a:cubicBezTo>
                    <a:cubicBezTo>
                      <a:pt x="1416" y="2080"/>
                      <a:pt x="1384" y="2048"/>
                      <a:pt x="1336" y="2016"/>
                    </a:cubicBezTo>
                    <a:cubicBezTo>
                      <a:pt x="1288" y="1984"/>
                      <a:pt x="1224" y="1944"/>
                      <a:pt x="1096" y="1824"/>
                    </a:cubicBezTo>
                    <a:cubicBezTo>
                      <a:pt x="968" y="1704"/>
                      <a:pt x="736" y="1504"/>
                      <a:pt x="568" y="1296"/>
                    </a:cubicBezTo>
                    <a:cubicBezTo>
                      <a:pt x="400" y="1088"/>
                      <a:pt x="176" y="760"/>
                      <a:pt x="88" y="576"/>
                    </a:cubicBezTo>
                    <a:cubicBezTo>
                      <a:pt x="0" y="392"/>
                      <a:pt x="24" y="280"/>
                      <a:pt x="40" y="192"/>
                    </a:cubicBezTo>
                    <a:cubicBezTo>
                      <a:pt x="56" y="104"/>
                      <a:pt x="80" y="48"/>
                      <a:pt x="184" y="48"/>
                    </a:cubicBezTo>
                    <a:close/>
                  </a:path>
                </a:pathLst>
              </a:custGeom>
              <a:solidFill>
                <a:schemeClr val="accent2"/>
              </a:solidFill>
              <a:ln w="9525">
                <a:noFill/>
                <a:round/>
                <a:headEnd/>
                <a:tailEnd/>
              </a:ln>
              <a:effectLst/>
            </p:spPr>
            <p:txBody>
              <a:bodyPr wrap="none" anchor="ctr"/>
              <a:lstStyle/>
              <a:p>
                <a:pPr>
                  <a:defRPr/>
                </a:pPr>
                <a:endParaRPr lang="en-US">
                  <a:latin typeface="Garamond" pitchFamily="18" charset="0"/>
                  <a:ea typeface="+mn-ea"/>
                </a:endParaRPr>
              </a:p>
            </p:txBody>
          </p:sp>
          <p:sp>
            <p:nvSpPr>
              <p:cNvPr id="62498" name="Freeform 34"/>
              <p:cNvSpPr>
                <a:spLocks/>
              </p:cNvSpPr>
              <p:nvPr/>
            </p:nvSpPr>
            <p:spPr bwMode="white">
              <a:xfrm>
                <a:off x="1295" y="1642"/>
                <a:ext cx="474" cy="1164"/>
              </a:xfrm>
              <a:custGeom>
                <a:avLst/>
                <a:gdLst/>
                <a:ahLst/>
                <a:cxnLst>
                  <a:cxn ang="0">
                    <a:pos x="253" y="1432"/>
                  </a:cxn>
                  <a:cxn ang="0">
                    <a:pos x="82" y="881"/>
                  </a:cxn>
                  <a:cxn ang="0">
                    <a:pos x="12" y="296"/>
                  </a:cxn>
                  <a:cxn ang="0">
                    <a:pos x="156" y="56"/>
                  </a:cxn>
                  <a:cxn ang="0">
                    <a:pos x="444" y="56"/>
                  </a:cxn>
                  <a:cxn ang="0">
                    <a:pos x="636" y="392"/>
                  </a:cxn>
                  <a:cxn ang="0">
                    <a:pos x="876" y="1112"/>
                  </a:cxn>
                  <a:cxn ang="0">
                    <a:pos x="972" y="2024"/>
                  </a:cxn>
                  <a:cxn ang="0">
                    <a:pos x="924" y="2360"/>
                  </a:cxn>
                  <a:cxn ang="0">
                    <a:pos x="876" y="2312"/>
                  </a:cxn>
                  <a:cxn ang="0">
                    <a:pos x="828" y="1928"/>
                  </a:cxn>
                  <a:cxn ang="0">
                    <a:pos x="684" y="1304"/>
                  </a:cxn>
                  <a:cxn ang="0">
                    <a:pos x="396" y="488"/>
                  </a:cxn>
                  <a:cxn ang="0">
                    <a:pos x="300" y="344"/>
                  </a:cxn>
                  <a:cxn ang="0">
                    <a:pos x="300" y="440"/>
                  </a:cxn>
                  <a:cxn ang="0">
                    <a:pos x="540" y="1064"/>
                  </a:cxn>
                  <a:cxn ang="0">
                    <a:pos x="732" y="1784"/>
                  </a:cxn>
                  <a:cxn ang="0">
                    <a:pos x="780" y="2264"/>
                  </a:cxn>
                  <a:cxn ang="0">
                    <a:pos x="732" y="2312"/>
                  </a:cxn>
                  <a:cxn ang="0">
                    <a:pos x="496" y="1887"/>
                  </a:cxn>
                  <a:cxn ang="0">
                    <a:pos x="253" y="1432"/>
                  </a:cxn>
                </a:cxnLst>
                <a:rect l="0" t="0" r="r" b="b"/>
                <a:pathLst>
                  <a:path w="980" h="2408">
                    <a:moveTo>
                      <a:pt x="253" y="1432"/>
                    </a:moveTo>
                    <a:cubicBezTo>
                      <a:pt x="184" y="1264"/>
                      <a:pt x="122" y="1070"/>
                      <a:pt x="82" y="881"/>
                    </a:cubicBezTo>
                    <a:cubicBezTo>
                      <a:pt x="42" y="692"/>
                      <a:pt x="0" y="433"/>
                      <a:pt x="12" y="296"/>
                    </a:cubicBezTo>
                    <a:cubicBezTo>
                      <a:pt x="24" y="159"/>
                      <a:pt x="84" y="96"/>
                      <a:pt x="156" y="56"/>
                    </a:cubicBezTo>
                    <a:cubicBezTo>
                      <a:pt x="228" y="16"/>
                      <a:pt x="364" y="0"/>
                      <a:pt x="444" y="56"/>
                    </a:cubicBezTo>
                    <a:cubicBezTo>
                      <a:pt x="524" y="112"/>
                      <a:pt x="564" y="216"/>
                      <a:pt x="636" y="392"/>
                    </a:cubicBezTo>
                    <a:cubicBezTo>
                      <a:pt x="708" y="568"/>
                      <a:pt x="820" y="840"/>
                      <a:pt x="876" y="1112"/>
                    </a:cubicBezTo>
                    <a:cubicBezTo>
                      <a:pt x="932" y="1384"/>
                      <a:pt x="964" y="1816"/>
                      <a:pt x="972" y="2024"/>
                    </a:cubicBezTo>
                    <a:cubicBezTo>
                      <a:pt x="980" y="2232"/>
                      <a:pt x="940" y="2312"/>
                      <a:pt x="924" y="2360"/>
                    </a:cubicBezTo>
                    <a:cubicBezTo>
                      <a:pt x="908" y="2408"/>
                      <a:pt x="892" y="2384"/>
                      <a:pt x="876" y="2312"/>
                    </a:cubicBezTo>
                    <a:cubicBezTo>
                      <a:pt x="860" y="2240"/>
                      <a:pt x="860" y="2096"/>
                      <a:pt x="828" y="1928"/>
                    </a:cubicBezTo>
                    <a:cubicBezTo>
                      <a:pt x="796" y="1760"/>
                      <a:pt x="756" y="1544"/>
                      <a:pt x="684" y="1304"/>
                    </a:cubicBezTo>
                    <a:cubicBezTo>
                      <a:pt x="612" y="1064"/>
                      <a:pt x="460" y="648"/>
                      <a:pt x="396" y="488"/>
                    </a:cubicBezTo>
                    <a:cubicBezTo>
                      <a:pt x="332" y="328"/>
                      <a:pt x="316" y="352"/>
                      <a:pt x="300" y="344"/>
                    </a:cubicBezTo>
                    <a:cubicBezTo>
                      <a:pt x="284" y="336"/>
                      <a:pt x="260" y="320"/>
                      <a:pt x="300" y="440"/>
                    </a:cubicBezTo>
                    <a:cubicBezTo>
                      <a:pt x="340" y="560"/>
                      <a:pt x="468" y="840"/>
                      <a:pt x="540" y="1064"/>
                    </a:cubicBezTo>
                    <a:cubicBezTo>
                      <a:pt x="612" y="1288"/>
                      <a:pt x="692" y="1584"/>
                      <a:pt x="732" y="1784"/>
                    </a:cubicBezTo>
                    <a:cubicBezTo>
                      <a:pt x="772" y="1984"/>
                      <a:pt x="780" y="2176"/>
                      <a:pt x="780" y="2264"/>
                    </a:cubicBezTo>
                    <a:cubicBezTo>
                      <a:pt x="780" y="2352"/>
                      <a:pt x="779" y="2375"/>
                      <a:pt x="732" y="2312"/>
                    </a:cubicBezTo>
                    <a:cubicBezTo>
                      <a:pt x="685" y="2249"/>
                      <a:pt x="576" y="2034"/>
                      <a:pt x="496" y="1887"/>
                    </a:cubicBezTo>
                    <a:cubicBezTo>
                      <a:pt x="416" y="1740"/>
                      <a:pt x="304" y="1527"/>
                      <a:pt x="253" y="1432"/>
                    </a:cubicBezTo>
                    <a:close/>
                  </a:path>
                </a:pathLst>
              </a:custGeom>
              <a:solidFill>
                <a:schemeClr val="accent2"/>
              </a:solidFill>
              <a:ln w="9525" cap="flat" cmpd="sng">
                <a:noFill/>
                <a:prstDash val="solid"/>
                <a:round/>
                <a:headEnd type="none" w="med" len="med"/>
                <a:tailEnd type="none" w="med" len="med"/>
              </a:ln>
              <a:effectLst/>
            </p:spPr>
            <p:txBody>
              <a:bodyPr wrap="none" anchor="ctr"/>
              <a:lstStyle/>
              <a:p>
                <a:pPr>
                  <a:defRPr/>
                </a:pPr>
                <a:endParaRPr lang="en-US">
                  <a:latin typeface="Garamond" pitchFamily="18" charset="0"/>
                  <a:ea typeface="+mn-ea"/>
                </a:endParaRPr>
              </a:p>
            </p:txBody>
          </p:sp>
          <p:sp>
            <p:nvSpPr>
              <p:cNvPr id="62499" name="Freeform 35"/>
              <p:cNvSpPr>
                <a:spLocks/>
              </p:cNvSpPr>
              <p:nvPr/>
            </p:nvSpPr>
            <p:spPr bwMode="white">
              <a:xfrm>
                <a:off x="1452" y="1100"/>
                <a:ext cx="978" cy="332"/>
              </a:xfrm>
              <a:custGeom>
                <a:avLst/>
                <a:gdLst/>
                <a:ahLst/>
                <a:cxnLst>
                  <a:cxn ang="0">
                    <a:pos x="96" y="464"/>
                  </a:cxn>
                  <a:cxn ang="0">
                    <a:pos x="48" y="368"/>
                  </a:cxn>
                  <a:cxn ang="0">
                    <a:pos x="96" y="224"/>
                  </a:cxn>
                  <a:cxn ang="0">
                    <a:pos x="384" y="32"/>
                  </a:cxn>
                  <a:cxn ang="0">
                    <a:pos x="960" y="32"/>
                  </a:cxn>
                  <a:cxn ang="0">
                    <a:pos x="1584" y="224"/>
                  </a:cxn>
                  <a:cxn ang="0">
                    <a:pos x="1920" y="416"/>
                  </a:cxn>
                  <a:cxn ang="0">
                    <a:pos x="2004" y="544"/>
                  </a:cxn>
                  <a:cxn ang="0">
                    <a:pos x="1824" y="560"/>
                  </a:cxn>
                  <a:cxn ang="0">
                    <a:pos x="1488" y="464"/>
                  </a:cxn>
                  <a:cxn ang="0">
                    <a:pos x="960" y="320"/>
                  </a:cxn>
                  <a:cxn ang="0">
                    <a:pos x="480" y="320"/>
                  </a:cxn>
                  <a:cxn ang="0">
                    <a:pos x="336" y="368"/>
                  </a:cxn>
                  <a:cxn ang="0">
                    <a:pos x="336" y="416"/>
                  </a:cxn>
                  <a:cxn ang="0">
                    <a:pos x="528" y="368"/>
                  </a:cxn>
                  <a:cxn ang="0">
                    <a:pos x="960" y="368"/>
                  </a:cxn>
                  <a:cxn ang="0">
                    <a:pos x="1584" y="560"/>
                  </a:cxn>
                  <a:cxn ang="0">
                    <a:pos x="1632" y="608"/>
                  </a:cxn>
                  <a:cxn ang="0">
                    <a:pos x="1392" y="656"/>
                  </a:cxn>
                  <a:cxn ang="0">
                    <a:pos x="624" y="656"/>
                  </a:cxn>
                  <a:cxn ang="0">
                    <a:pos x="96" y="464"/>
                  </a:cxn>
                </a:cxnLst>
                <a:rect l="0" t="0" r="r" b="b"/>
                <a:pathLst>
                  <a:path w="2020" h="688">
                    <a:moveTo>
                      <a:pt x="96" y="464"/>
                    </a:moveTo>
                    <a:cubicBezTo>
                      <a:pt x="0" y="416"/>
                      <a:pt x="48" y="408"/>
                      <a:pt x="48" y="368"/>
                    </a:cubicBezTo>
                    <a:cubicBezTo>
                      <a:pt x="48" y="328"/>
                      <a:pt x="40" y="280"/>
                      <a:pt x="96" y="224"/>
                    </a:cubicBezTo>
                    <a:cubicBezTo>
                      <a:pt x="152" y="168"/>
                      <a:pt x="240" y="64"/>
                      <a:pt x="384" y="32"/>
                    </a:cubicBezTo>
                    <a:cubicBezTo>
                      <a:pt x="528" y="0"/>
                      <a:pt x="760" y="0"/>
                      <a:pt x="960" y="32"/>
                    </a:cubicBezTo>
                    <a:cubicBezTo>
                      <a:pt x="1160" y="64"/>
                      <a:pt x="1424" y="160"/>
                      <a:pt x="1584" y="224"/>
                    </a:cubicBezTo>
                    <a:cubicBezTo>
                      <a:pt x="1744" y="288"/>
                      <a:pt x="1850" y="363"/>
                      <a:pt x="1920" y="416"/>
                    </a:cubicBezTo>
                    <a:cubicBezTo>
                      <a:pt x="1990" y="469"/>
                      <a:pt x="2020" y="520"/>
                      <a:pt x="2004" y="544"/>
                    </a:cubicBezTo>
                    <a:cubicBezTo>
                      <a:pt x="1988" y="568"/>
                      <a:pt x="1910" y="573"/>
                      <a:pt x="1824" y="560"/>
                    </a:cubicBezTo>
                    <a:cubicBezTo>
                      <a:pt x="1738" y="547"/>
                      <a:pt x="1632" y="504"/>
                      <a:pt x="1488" y="464"/>
                    </a:cubicBezTo>
                    <a:cubicBezTo>
                      <a:pt x="1344" y="424"/>
                      <a:pt x="1128" y="344"/>
                      <a:pt x="960" y="320"/>
                    </a:cubicBezTo>
                    <a:cubicBezTo>
                      <a:pt x="792" y="296"/>
                      <a:pt x="584" y="312"/>
                      <a:pt x="480" y="320"/>
                    </a:cubicBezTo>
                    <a:cubicBezTo>
                      <a:pt x="376" y="328"/>
                      <a:pt x="360" y="352"/>
                      <a:pt x="336" y="368"/>
                    </a:cubicBezTo>
                    <a:cubicBezTo>
                      <a:pt x="312" y="384"/>
                      <a:pt x="304" y="416"/>
                      <a:pt x="336" y="416"/>
                    </a:cubicBezTo>
                    <a:cubicBezTo>
                      <a:pt x="368" y="416"/>
                      <a:pt x="424" y="376"/>
                      <a:pt x="528" y="368"/>
                    </a:cubicBezTo>
                    <a:cubicBezTo>
                      <a:pt x="632" y="360"/>
                      <a:pt x="784" y="336"/>
                      <a:pt x="960" y="368"/>
                    </a:cubicBezTo>
                    <a:cubicBezTo>
                      <a:pt x="1136" y="400"/>
                      <a:pt x="1472" y="520"/>
                      <a:pt x="1584" y="560"/>
                    </a:cubicBezTo>
                    <a:cubicBezTo>
                      <a:pt x="1696" y="600"/>
                      <a:pt x="1664" y="592"/>
                      <a:pt x="1632" y="608"/>
                    </a:cubicBezTo>
                    <a:cubicBezTo>
                      <a:pt x="1600" y="624"/>
                      <a:pt x="1560" y="648"/>
                      <a:pt x="1392" y="656"/>
                    </a:cubicBezTo>
                    <a:cubicBezTo>
                      <a:pt x="1224" y="664"/>
                      <a:pt x="840" y="688"/>
                      <a:pt x="624" y="656"/>
                    </a:cubicBezTo>
                    <a:cubicBezTo>
                      <a:pt x="408" y="624"/>
                      <a:pt x="192" y="512"/>
                      <a:pt x="96" y="464"/>
                    </a:cubicBezTo>
                    <a:close/>
                  </a:path>
                </a:pathLst>
              </a:custGeom>
              <a:solidFill>
                <a:schemeClr val="accent2">
                  <a:alpha val="50000"/>
                </a:schemeClr>
              </a:solidFill>
              <a:ln w="9525" cap="flat" cmpd="sng">
                <a:noFill/>
                <a:prstDash val="solid"/>
                <a:round/>
                <a:headEnd type="none" w="med" len="med"/>
                <a:tailEnd type="none" w="med" len="med"/>
              </a:ln>
              <a:effectLst/>
            </p:spPr>
            <p:txBody>
              <a:bodyPr wrap="none" anchor="ctr"/>
              <a:lstStyle/>
              <a:p>
                <a:pPr>
                  <a:defRPr/>
                </a:pPr>
                <a:endParaRPr lang="en-US">
                  <a:latin typeface="Garamond" pitchFamily="18" charset="0"/>
                  <a:ea typeface="+mn-ea"/>
                </a:endParaRPr>
              </a:p>
            </p:txBody>
          </p:sp>
          <p:sp>
            <p:nvSpPr>
              <p:cNvPr id="62500" name="Freeform 36"/>
              <p:cNvSpPr>
                <a:spLocks/>
              </p:cNvSpPr>
              <p:nvPr/>
            </p:nvSpPr>
            <p:spPr bwMode="white">
              <a:xfrm rot="744944" flipH="1">
                <a:off x="437" y="1510"/>
                <a:ext cx="706" cy="1014"/>
              </a:xfrm>
              <a:custGeom>
                <a:avLst/>
                <a:gdLst/>
                <a:ahLst/>
                <a:cxnLst>
                  <a:cxn ang="0">
                    <a:pos x="184" y="48"/>
                  </a:cxn>
                  <a:cxn ang="0">
                    <a:pos x="664" y="192"/>
                  </a:cxn>
                  <a:cxn ang="0">
                    <a:pos x="1288" y="1200"/>
                  </a:cxn>
                  <a:cxn ang="0">
                    <a:pos x="1432" y="1968"/>
                  </a:cxn>
                  <a:cxn ang="0">
                    <a:pos x="1384" y="1920"/>
                  </a:cxn>
                  <a:cxn ang="0">
                    <a:pos x="1000" y="1200"/>
                  </a:cxn>
                  <a:cxn ang="0">
                    <a:pos x="616" y="576"/>
                  </a:cxn>
                  <a:cxn ang="0">
                    <a:pos x="280" y="240"/>
                  </a:cxn>
                  <a:cxn ang="0">
                    <a:pos x="232" y="288"/>
                  </a:cxn>
                  <a:cxn ang="0">
                    <a:pos x="472" y="528"/>
                  </a:cxn>
                  <a:cxn ang="0">
                    <a:pos x="760" y="960"/>
                  </a:cxn>
                  <a:cxn ang="0">
                    <a:pos x="1144" y="1632"/>
                  </a:cxn>
                  <a:cxn ang="0">
                    <a:pos x="1384" y="2016"/>
                  </a:cxn>
                  <a:cxn ang="0">
                    <a:pos x="1336" y="2016"/>
                  </a:cxn>
                  <a:cxn ang="0">
                    <a:pos x="1096" y="1824"/>
                  </a:cxn>
                  <a:cxn ang="0">
                    <a:pos x="568" y="1296"/>
                  </a:cxn>
                  <a:cxn ang="0">
                    <a:pos x="88" y="576"/>
                  </a:cxn>
                  <a:cxn ang="0">
                    <a:pos x="40" y="192"/>
                  </a:cxn>
                  <a:cxn ang="0">
                    <a:pos x="184" y="48"/>
                  </a:cxn>
                </a:cxnLst>
                <a:rect l="0" t="0" r="r" b="b"/>
                <a:pathLst>
                  <a:path w="1456" h="2088">
                    <a:moveTo>
                      <a:pt x="184" y="48"/>
                    </a:moveTo>
                    <a:cubicBezTo>
                      <a:pt x="288" y="48"/>
                      <a:pt x="480" y="0"/>
                      <a:pt x="664" y="192"/>
                    </a:cubicBezTo>
                    <a:cubicBezTo>
                      <a:pt x="848" y="384"/>
                      <a:pt x="1160" y="904"/>
                      <a:pt x="1288" y="1200"/>
                    </a:cubicBezTo>
                    <a:cubicBezTo>
                      <a:pt x="1416" y="1496"/>
                      <a:pt x="1416" y="1848"/>
                      <a:pt x="1432" y="1968"/>
                    </a:cubicBezTo>
                    <a:cubicBezTo>
                      <a:pt x="1448" y="2088"/>
                      <a:pt x="1456" y="2048"/>
                      <a:pt x="1384" y="1920"/>
                    </a:cubicBezTo>
                    <a:cubicBezTo>
                      <a:pt x="1312" y="1792"/>
                      <a:pt x="1128" y="1424"/>
                      <a:pt x="1000" y="1200"/>
                    </a:cubicBezTo>
                    <a:cubicBezTo>
                      <a:pt x="872" y="976"/>
                      <a:pt x="736" y="736"/>
                      <a:pt x="616" y="576"/>
                    </a:cubicBezTo>
                    <a:cubicBezTo>
                      <a:pt x="496" y="416"/>
                      <a:pt x="344" y="288"/>
                      <a:pt x="280" y="240"/>
                    </a:cubicBezTo>
                    <a:cubicBezTo>
                      <a:pt x="216" y="192"/>
                      <a:pt x="200" y="240"/>
                      <a:pt x="232" y="288"/>
                    </a:cubicBezTo>
                    <a:cubicBezTo>
                      <a:pt x="264" y="336"/>
                      <a:pt x="384" y="416"/>
                      <a:pt x="472" y="528"/>
                    </a:cubicBezTo>
                    <a:cubicBezTo>
                      <a:pt x="560" y="640"/>
                      <a:pt x="648" y="776"/>
                      <a:pt x="760" y="960"/>
                    </a:cubicBezTo>
                    <a:cubicBezTo>
                      <a:pt x="872" y="1144"/>
                      <a:pt x="1040" y="1456"/>
                      <a:pt x="1144" y="1632"/>
                    </a:cubicBezTo>
                    <a:cubicBezTo>
                      <a:pt x="1248" y="1808"/>
                      <a:pt x="1352" y="1952"/>
                      <a:pt x="1384" y="2016"/>
                    </a:cubicBezTo>
                    <a:cubicBezTo>
                      <a:pt x="1416" y="2080"/>
                      <a:pt x="1384" y="2048"/>
                      <a:pt x="1336" y="2016"/>
                    </a:cubicBezTo>
                    <a:cubicBezTo>
                      <a:pt x="1288" y="1984"/>
                      <a:pt x="1224" y="1944"/>
                      <a:pt x="1096" y="1824"/>
                    </a:cubicBezTo>
                    <a:cubicBezTo>
                      <a:pt x="968" y="1704"/>
                      <a:pt x="736" y="1504"/>
                      <a:pt x="568" y="1296"/>
                    </a:cubicBezTo>
                    <a:cubicBezTo>
                      <a:pt x="400" y="1088"/>
                      <a:pt x="176" y="760"/>
                      <a:pt x="88" y="576"/>
                    </a:cubicBezTo>
                    <a:cubicBezTo>
                      <a:pt x="0" y="392"/>
                      <a:pt x="24" y="280"/>
                      <a:pt x="40" y="192"/>
                    </a:cubicBezTo>
                    <a:cubicBezTo>
                      <a:pt x="56" y="104"/>
                      <a:pt x="80" y="48"/>
                      <a:pt x="184" y="48"/>
                    </a:cubicBezTo>
                    <a:close/>
                  </a:path>
                </a:pathLst>
              </a:custGeom>
              <a:solidFill>
                <a:schemeClr val="accent2"/>
              </a:solidFill>
              <a:ln w="9525">
                <a:noFill/>
                <a:round/>
                <a:headEnd/>
                <a:tailEnd/>
              </a:ln>
              <a:effectLst/>
            </p:spPr>
            <p:txBody>
              <a:bodyPr wrap="none" anchor="ctr"/>
              <a:lstStyle/>
              <a:p>
                <a:pPr>
                  <a:defRPr/>
                </a:pPr>
                <a:endParaRPr lang="en-US">
                  <a:latin typeface="Garamond" pitchFamily="18" charset="0"/>
                  <a:ea typeface="+mn-ea"/>
                </a:endParaRPr>
              </a:p>
            </p:txBody>
          </p:sp>
          <p:sp>
            <p:nvSpPr>
              <p:cNvPr id="62501" name="Freeform 37"/>
              <p:cNvSpPr>
                <a:spLocks/>
              </p:cNvSpPr>
              <p:nvPr/>
            </p:nvSpPr>
            <p:spPr bwMode="white">
              <a:xfrm rot="505459" flipH="1">
                <a:off x="196" y="1235"/>
                <a:ext cx="978" cy="332"/>
              </a:xfrm>
              <a:custGeom>
                <a:avLst/>
                <a:gdLst/>
                <a:ahLst/>
                <a:cxnLst>
                  <a:cxn ang="0">
                    <a:pos x="96" y="464"/>
                  </a:cxn>
                  <a:cxn ang="0">
                    <a:pos x="48" y="368"/>
                  </a:cxn>
                  <a:cxn ang="0">
                    <a:pos x="96" y="224"/>
                  </a:cxn>
                  <a:cxn ang="0">
                    <a:pos x="384" y="32"/>
                  </a:cxn>
                  <a:cxn ang="0">
                    <a:pos x="960" y="32"/>
                  </a:cxn>
                  <a:cxn ang="0">
                    <a:pos x="1584" y="224"/>
                  </a:cxn>
                  <a:cxn ang="0">
                    <a:pos x="1920" y="416"/>
                  </a:cxn>
                  <a:cxn ang="0">
                    <a:pos x="2004" y="544"/>
                  </a:cxn>
                  <a:cxn ang="0">
                    <a:pos x="1824" y="560"/>
                  </a:cxn>
                  <a:cxn ang="0">
                    <a:pos x="1488" y="464"/>
                  </a:cxn>
                  <a:cxn ang="0">
                    <a:pos x="960" y="320"/>
                  </a:cxn>
                  <a:cxn ang="0">
                    <a:pos x="480" y="320"/>
                  </a:cxn>
                  <a:cxn ang="0">
                    <a:pos x="336" y="368"/>
                  </a:cxn>
                  <a:cxn ang="0">
                    <a:pos x="336" y="416"/>
                  </a:cxn>
                  <a:cxn ang="0">
                    <a:pos x="528" y="368"/>
                  </a:cxn>
                  <a:cxn ang="0">
                    <a:pos x="960" y="368"/>
                  </a:cxn>
                  <a:cxn ang="0">
                    <a:pos x="1584" y="560"/>
                  </a:cxn>
                  <a:cxn ang="0">
                    <a:pos x="1632" y="608"/>
                  </a:cxn>
                  <a:cxn ang="0">
                    <a:pos x="1392" y="656"/>
                  </a:cxn>
                  <a:cxn ang="0">
                    <a:pos x="624" y="656"/>
                  </a:cxn>
                  <a:cxn ang="0">
                    <a:pos x="96" y="464"/>
                  </a:cxn>
                </a:cxnLst>
                <a:rect l="0" t="0" r="r" b="b"/>
                <a:pathLst>
                  <a:path w="2020" h="688">
                    <a:moveTo>
                      <a:pt x="96" y="464"/>
                    </a:moveTo>
                    <a:cubicBezTo>
                      <a:pt x="0" y="416"/>
                      <a:pt x="48" y="408"/>
                      <a:pt x="48" y="368"/>
                    </a:cubicBezTo>
                    <a:cubicBezTo>
                      <a:pt x="48" y="328"/>
                      <a:pt x="40" y="280"/>
                      <a:pt x="96" y="224"/>
                    </a:cubicBezTo>
                    <a:cubicBezTo>
                      <a:pt x="152" y="168"/>
                      <a:pt x="240" y="64"/>
                      <a:pt x="384" y="32"/>
                    </a:cubicBezTo>
                    <a:cubicBezTo>
                      <a:pt x="528" y="0"/>
                      <a:pt x="760" y="0"/>
                      <a:pt x="960" y="32"/>
                    </a:cubicBezTo>
                    <a:cubicBezTo>
                      <a:pt x="1160" y="64"/>
                      <a:pt x="1424" y="160"/>
                      <a:pt x="1584" y="224"/>
                    </a:cubicBezTo>
                    <a:cubicBezTo>
                      <a:pt x="1744" y="288"/>
                      <a:pt x="1850" y="363"/>
                      <a:pt x="1920" y="416"/>
                    </a:cubicBezTo>
                    <a:cubicBezTo>
                      <a:pt x="1990" y="469"/>
                      <a:pt x="2020" y="520"/>
                      <a:pt x="2004" y="544"/>
                    </a:cubicBezTo>
                    <a:cubicBezTo>
                      <a:pt x="1988" y="568"/>
                      <a:pt x="1910" y="573"/>
                      <a:pt x="1824" y="560"/>
                    </a:cubicBezTo>
                    <a:cubicBezTo>
                      <a:pt x="1738" y="547"/>
                      <a:pt x="1632" y="504"/>
                      <a:pt x="1488" y="464"/>
                    </a:cubicBezTo>
                    <a:cubicBezTo>
                      <a:pt x="1344" y="424"/>
                      <a:pt x="1128" y="344"/>
                      <a:pt x="960" y="320"/>
                    </a:cubicBezTo>
                    <a:cubicBezTo>
                      <a:pt x="792" y="296"/>
                      <a:pt x="584" y="312"/>
                      <a:pt x="480" y="320"/>
                    </a:cubicBezTo>
                    <a:cubicBezTo>
                      <a:pt x="376" y="328"/>
                      <a:pt x="360" y="352"/>
                      <a:pt x="336" y="368"/>
                    </a:cubicBezTo>
                    <a:cubicBezTo>
                      <a:pt x="312" y="384"/>
                      <a:pt x="304" y="416"/>
                      <a:pt x="336" y="416"/>
                    </a:cubicBezTo>
                    <a:cubicBezTo>
                      <a:pt x="368" y="416"/>
                      <a:pt x="424" y="376"/>
                      <a:pt x="528" y="368"/>
                    </a:cubicBezTo>
                    <a:cubicBezTo>
                      <a:pt x="632" y="360"/>
                      <a:pt x="784" y="336"/>
                      <a:pt x="960" y="368"/>
                    </a:cubicBezTo>
                    <a:cubicBezTo>
                      <a:pt x="1136" y="400"/>
                      <a:pt x="1472" y="520"/>
                      <a:pt x="1584" y="560"/>
                    </a:cubicBezTo>
                    <a:cubicBezTo>
                      <a:pt x="1696" y="600"/>
                      <a:pt x="1664" y="592"/>
                      <a:pt x="1632" y="608"/>
                    </a:cubicBezTo>
                    <a:cubicBezTo>
                      <a:pt x="1600" y="624"/>
                      <a:pt x="1560" y="648"/>
                      <a:pt x="1392" y="656"/>
                    </a:cubicBezTo>
                    <a:cubicBezTo>
                      <a:pt x="1224" y="664"/>
                      <a:pt x="840" y="688"/>
                      <a:pt x="624" y="656"/>
                    </a:cubicBezTo>
                    <a:cubicBezTo>
                      <a:pt x="408" y="624"/>
                      <a:pt x="192" y="512"/>
                      <a:pt x="96" y="464"/>
                    </a:cubicBezTo>
                    <a:close/>
                  </a:path>
                </a:pathLst>
              </a:custGeom>
              <a:solidFill>
                <a:schemeClr val="accent2">
                  <a:alpha val="50000"/>
                </a:schemeClr>
              </a:solidFill>
              <a:ln w="9525" cap="flat" cmpd="sng">
                <a:noFill/>
                <a:prstDash val="solid"/>
                <a:round/>
                <a:headEnd type="none" w="med" len="med"/>
                <a:tailEnd type="none" w="med" len="med"/>
              </a:ln>
              <a:effectLst/>
            </p:spPr>
            <p:txBody>
              <a:bodyPr wrap="none" anchor="ctr"/>
              <a:lstStyle/>
              <a:p>
                <a:pPr>
                  <a:defRPr/>
                </a:pPr>
                <a:endParaRPr lang="en-US">
                  <a:latin typeface="Garamond" pitchFamily="18" charset="0"/>
                  <a:ea typeface="+mn-ea"/>
                </a:endParaRPr>
              </a:p>
            </p:txBody>
          </p:sp>
        </p:grpSp>
        <p:grpSp>
          <p:nvGrpSpPr>
            <p:cNvPr id="1044" name="Group 38"/>
            <p:cNvGrpSpPr>
              <a:grpSpLocks/>
            </p:cNvGrpSpPr>
            <p:nvPr/>
          </p:nvGrpSpPr>
          <p:grpSpPr bwMode="auto">
            <a:xfrm>
              <a:off x="4660" y="0"/>
              <a:ext cx="385" cy="4308"/>
              <a:chOff x="4660" y="0"/>
              <a:chExt cx="385" cy="4308"/>
            </a:xfrm>
          </p:grpSpPr>
          <p:sp>
            <p:nvSpPr>
              <p:cNvPr id="62503" name="Freeform 39"/>
              <p:cNvSpPr>
                <a:spLocks/>
              </p:cNvSpPr>
              <p:nvPr/>
            </p:nvSpPr>
            <p:spPr bwMode="white">
              <a:xfrm>
                <a:off x="4676" y="0"/>
                <a:ext cx="369" cy="2611"/>
              </a:xfrm>
              <a:custGeom>
                <a:avLst/>
                <a:gdLst/>
                <a:ahLst/>
                <a:cxnLst>
                  <a:cxn ang="0">
                    <a:pos x="22" y="0"/>
                  </a:cxn>
                  <a:cxn ang="0">
                    <a:pos x="14" y="1622"/>
                  </a:cxn>
                  <a:cxn ang="0">
                    <a:pos x="6" y="2547"/>
                  </a:cxn>
                  <a:cxn ang="0">
                    <a:pos x="38" y="2604"/>
                  </a:cxn>
                  <a:cxn ang="0">
                    <a:pos x="184" y="2588"/>
                  </a:cxn>
                  <a:cxn ang="0">
                    <a:pos x="339" y="2596"/>
                  </a:cxn>
                  <a:cxn ang="0">
                    <a:pos x="363" y="2531"/>
                  </a:cxn>
                  <a:cxn ang="0">
                    <a:pos x="339" y="1679"/>
                  </a:cxn>
                  <a:cxn ang="0">
                    <a:pos x="339" y="0"/>
                  </a:cxn>
                  <a:cxn ang="0">
                    <a:pos x="22" y="0"/>
                  </a:cxn>
                </a:cxnLst>
                <a:rect l="0" t="0" r="r" b="b"/>
                <a:pathLst>
                  <a:path w="369" h="2611">
                    <a:moveTo>
                      <a:pt x="22" y="0"/>
                    </a:moveTo>
                    <a:lnTo>
                      <a:pt x="14" y="1622"/>
                    </a:lnTo>
                    <a:cubicBezTo>
                      <a:pt x="14" y="1622"/>
                      <a:pt x="10" y="2084"/>
                      <a:pt x="6" y="2547"/>
                    </a:cubicBezTo>
                    <a:cubicBezTo>
                      <a:pt x="0" y="2588"/>
                      <a:pt x="8" y="2597"/>
                      <a:pt x="38" y="2604"/>
                    </a:cubicBezTo>
                    <a:cubicBezTo>
                      <a:pt x="68" y="2611"/>
                      <a:pt x="134" y="2589"/>
                      <a:pt x="184" y="2588"/>
                    </a:cubicBezTo>
                    <a:cubicBezTo>
                      <a:pt x="234" y="2587"/>
                      <a:pt x="309" y="2605"/>
                      <a:pt x="339" y="2596"/>
                    </a:cubicBezTo>
                    <a:cubicBezTo>
                      <a:pt x="369" y="2587"/>
                      <a:pt x="366" y="2567"/>
                      <a:pt x="363" y="2531"/>
                    </a:cubicBezTo>
                    <a:cubicBezTo>
                      <a:pt x="363" y="2378"/>
                      <a:pt x="343" y="2101"/>
                      <a:pt x="339" y="1679"/>
                    </a:cubicBezTo>
                    <a:lnTo>
                      <a:pt x="339" y="0"/>
                    </a:lnTo>
                    <a:lnTo>
                      <a:pt x="22" y="0"/>
                    </a:lnTo>
                    <a:close/>
                  </a:path>
                </a:pathLst>
              </a:custGeom>
              <a:solidFill>
                <a:schemeClr val="accent2"/>
              </a:solidFill>
              <a:ln w="9525" cap="flat" cmpd="sng">
                <a:noFill/>
                <a:prstDash val="solid"/>
                <a:round/>
                <a:headEnd type="none" w="med" len="med"/>
                <a:tailEnd type="none" w="med" len="med"/>
              </a:ln>
              <a:effectLst/>
            </p:spPr>
            <p:txBody>
              <a:bodyPr wrap="none" anchor="ctr"/>
              <a:lstStyle/>
              <a:p>
                <a:pPr>
                  <a:defRPr/>
                </a:pPr>
                <a:endParaRPr lang="en-US">
                  <a:latin typeface="Garamond" pitchFamily="18" charset="0"/>
                  <a:ea typeface="+mn-ea"/>
                </a:endParaRPr>
              </a:p>
            </p:txBody>
          </p:sp>
          <p:sp>
            <p:nvSpPr>
              <p:cNvPr id="62504" name="Freeform 40"/>
              <p:cNvSpPr>
                <a:spLocks/>
              </p:cNvSpPr>
              <p:nvPr/>
            </p:nvSpPr>
            <p:spPr bwMode="white">
              <a:xfrm>
                <a:off x="4767" y="2173"/>
                <a:ext cx="251" cy="390"/>
              </a:xfrm>
              <a:custGeom>
                <a:avLst/>
                <a:gdLst/>
                <a:ahLst/>
                <a:cxnLst>
                  <a:cxn ang="0">
                    <a:pos x="32" y="379"/>
                  </a:cxn>
                  <a:cxn ang="0">
                    <a:pos x="77" y="364"/>
                  </a:cxn>
                  <a:cxn ang="0">
                    <a:pos x="152" y="370"/>
                  </a:cxn>
                  <a:cxn ang="0">
                    <a:pos x="209" y="388"/>
                  </a:cxn>
                  <a:cxn ang="0">
                    <a:pos x="242" y="379"/>
                  </a:cxn>
                  <a:cxn ang="0">
                    <a:pos x="248" y="328"/>
                  </a:cxn>
                  <a:cxn ang="0">
                    <a:pos x="227" y="175"/>
                  </a:cxn>
                  <a:cxn ang="0">
                    <a:pos x="194" y="130"/>
                  </a:cxn>
                  <a:cxn ang="0">
                    <a:pos x="179" y="295"/>
                  </a:cxn>
                  <a:cxn ang="0">
                    <a:pos x="152" y="307"/>
                  </a:cxn>
                  <a:cxn ang="0">
                    <a:pos x="134" y="163"/>
                  </a:cxn>
                  <a:cxn ang="0">
                    <a:pos x="65" y="13"/>
                  </a:cxn>
                  <a:cxn ang="0">
                    <a:pos x="29" y="85"/>
                  </a:cxn>
                  <a:cxn ang="0">
                    <a:pos x="26" y="271"/>
                  </a:cxn>
                  <a:cxn ang="0">
                    <a:pos x="2" y="337"/>
                  </a:cxn>
                  <a:cxn ang="0">
                    <a:pos x="11" y="379"/>
                  </a:cxn>
                  <a:cxn ang="0">
                    <a:pos x="32" y="379"/>
                  </a:cxn>
                </a:cxnLst>
                <a:rect l="0" t="0" r="r" b="b"/>
                <a:pathLst>
                  <a:path w="251" h="390">
                    <a:moveTo>
                      <a:pt x="32" y="379"/>
                    </a:moveTo>
                    <a:cubicBezTo>
                      <a:pt x="43" y="377"/>
                      <a:pt x="57" y="366"/>
                      <a:pt x="77" y="364"/>
                    </a:cubicBezTo>
                    <a:cubicBezTo>
                      <a:pt x="97" y="362"/>
                      <a:pt x="130" y="366"/>
                      <a:pt x="152" y="370"/>
                    </a:cubicBezTo>
                    <a:cubicBezTo>
                      <a:pt x="174" y="374"/>
                      <a:pt x="194" y="386"/>
                      <a:pt x="209" y="388"/>
                    </a:cubicBezTo>
                    <a:cubicBezTo>
                      <a:pt x="224" y="390"/>
                      <a:pt x="235" y="389"/>
                      <a:pt x="242" y="379"/>
                    </a:cubicBezTo>
                    <a:cubicBezTo>
                      <a:pt x="249" y="369"/>
                      <a:pt x="251" y="362"/>
                      <a:pt x="248" y="328"/>
                    </a:cubicBezTo>
                    <a:cubicBezTo>
                      <a:pt x="245" y="294"/>
                      <a:pt x="236" y="208"/>
                      <a:pt x="227" y="175"/>
                    </a:cubicBezTo>
                    <a:cubicBezTo>
                      <a:pt x="218" y="142"/>
                      <a:pt x="202" y="110"/>
                      <a:pt x="194" y="130"/>
                    </a:cubicBezTo>
                    <a:cubicBezTo>
                      <a:pt x="186" y="150"/>
                      <a:pt x="186" y="266"/>
                      <a:pt x="179" y="295"/>
                    </a:cubicBezTo>
                    <a:cubicBezTo>
                      <a:pt x="172" y="324"/>
                      <a:pt x="159" y="329"/>
                      <a:pt x="152" y="307"/>
                    </a:cubicBezTo>
                    <a:cubicBezTo>
                      <a:pt x="145" y="285"/>
                      <a:pt x="149" y="212"/>
                      <a:pt x="134" y="163"/>
                    </a:cubicBezTo>
                    <a:cubicBezTo>
                      <a:pt x="119" y="114"/>
                      <a:pt x="82" y="26"/>
                      <a:pt x="65" y="13"/>
                    </a:cubicBezTo>
                    <a:cubicBezTo>
                      <a:pt x="48" y="0"/>
                      <a:pt x="35" y="42"/>
                      <a:pt x="29" y="85"/>
                    </a:cubicBezTo>
                    <a:cubicBezTo>
                      <a:pt x="23" y="128"/>
                      <a:pt x="30" y="229"/>
                      <a:pt x="26" y="271"/>
                    </a:cubicBezTo>
                    <a:cubicBezTo>
                      <a:pt x="22" y="313"/>
                      <a:pt x="4" y="319"/>
                      <a:pt x="2" y="337"/>
                    </a:cubicBezTo>
                    <a:cubicBezTo>
                      <a:pt x="0" y="355"/>
                      <a:pt x="5" y="373"/>
                      <a:pt x="11" y="379"/>
                    </a:cubicBezTo>
                    <a:cubicBezTo>
                      <a:pt x="17" y="385"/>
                      <a:pt x="21" y="381"/>
                      <a:pt x="32" y="379"/>
                    </a:cubicBezTo>
                    <a:close/>
                  </a:path>
                </a:pathLst>
              </a:custGeom>
              <a:gradFill rotWithShape="0">
                <a:gsLst>
                  <a:gs pos="0">
                    <a:schemeClr val="accent2"/>
                  </a:gs>
                  <a:gs pos="100000">
                    <a:schemeClr val="bg1"/>
                  </a:gs>
                </a:gsLst>
                <a:lin ang="5400000" scaled="1"/>
              </a:gradFill>
              <a:ln w="9525" cap="flat" cmpd="sng">
                <a:noFill/>
                <a:prstDash val="solid"/>
                <a:round/>
                <a:headEnd type="none" w="med" len="med"/>
                <a:tailEnd type="none" w="med" len="med"/>
              </a:ln>
              <a:effectLst/>
            </p:spPr>
            <p:txBody>
              <a:bodyPr wrap="none" anchor="ctr"/>
              <a:lstStyle/>
              <a:p>
                <a:pPr>
                  <a:defRPr/>
                </a:pPr>
                <a:endParaRPr lang="en-US">
                  <a:latin typeface="Garamond" pitchFamily="18" charset="0"/>
                  <a:ea typeface="+mn-ea"/>
                </a:endParaRPr>
              </a:p>
            </p:txBody>
          </p:sp>
          <p:sp>
            <p:nvSpPr>
              <p:cNvPr id="62505" name="Freeform 41"/>
              <p:cNvSpPr>
                <a:spLocks/>
              </p:cNvSpPr>
              <p:nvPr/>
            </p:nvSpPr>
            <p:spPr bwMode="white">
              <a:xfrm>
                <a:off x="4660" y="2594"/>
                <a:ext cx="378" cy="1714"/>
              </a:xfrm>
              <a:custGeom>
                <a:avLst/>
                <a:gdLst/>
                <a:ahLst/>
                <a:cxnLst>
                  <a:cxn ang="0">
                    <a:pos x="0" y="1714"/>
                  </a:cxn>
                  <a:cxn ang="0">
                    <a:pos x="15" y="420"/>
                  </a:cxn>
                  <a:cxn ang="0">
                    <a:pos x="19" y="63"/>
                  </a:cxn>
                  <a:cxn ang="0">
                    <a:pos x="79" y="39"/>
                  </a:cxn>
                  <a:cxn ang="0">
                    <a:pos x="202" y="18"/>
                  </a:cxn>
                  <a:cxn ang="0">
                    <a:pos x="351" y="23"/>
                  </a:cxn>
                  <a:cxn ang="0">
                    <a:pos x="366" y="120"/>
                  </a:cxn>
                  <a:cxn ang="0">
                    <a:pos x="359" y="741"/>
                  </a:cxn>
                  <a:cxn ang="0">
                    <a:pos x="351" y="1714"/>
                  </a:cxn>
                  <a:cxn ang="0">
                    <a:pos x="0" y="1714"/>
                  </a:cxn>
                </a:cxnLst>
                <a:rect l="0" t="0" r="r" b="b"/>
                <a:pathLst>
                  <a:path w="378" h="1714">
                    <a:moveTo>
                      <a:pt x="0" y="1714"/>
                    </a:moveTo>
                    <a:cubicBezTo>
                      <a:pt x="15" y="1400"/>
                      <a:pt x="10" y="693"/>
                      <a:pt x="15" y="420"/>
                    </a:cubicBezTo>
                    <a:cubicBezTo>
                      <a:pt x="18" y="145"/>
                      <a:pt x="8" y="126"/>
                      <a:pt x="19" y="63"/>
                    </a:cubicBezTo>
                    <a:cubicBezTo>
                      <a:pt x="30" y="0"/>
                      <a:pt x="49" y="46"/>
                      <a:pt x="79" y="39"/>
                    </a:cubicBezTo>
                    <a:cubicBezTo>
                      <a:pt x="109" y="32"/>
                      <a:pt x="157" y="21"/>
                      <a:pt x="202" y="18"/>
                    </a:cubicBezTo>
                    <a:cubicBezTo>
                      <a:pt x="268" y="33"/>
                      <a:pt x="324" y="6"/>
                      <a:pt x="351" y="23"/>
                    </a:cubicBezTo>
                    <a:cubicBezTo>
                      <a:pt x="378" y="40"/>
                      <a:pt x="370" y="51"/>
                      <a:pt x="366" y="120"/>
                    </a:cubicBezTo>
                    <a:cubicBezTo>
                      <a:pt x="367" y="240"/>
                      <a:pt x="362" y="475"/>
                      <a:pt x="359" y="741"/>
                    </a:cubicBezTo>
                    <a:cubicBezTo>
                      <a:pt x="356" y="1007"/>
                      <a:pt x="351" y="1430"/>
                      <a:pt x="351" y="1714"/>
                    </a:cubicBezTo>
                    <a:cubicBezTo>
                      <a:pt x="351" y="1714"/>
                      <a:pt x="0" y="1714"/>
                      <a:pt x="0" y="1714"/>
                    </a:cubicBezTo>
                    <a:close/>
                  </a:path>
                </a:pathLst>
              </a:custGeom>
              <a:solidFill>
                <a:schemeClr val="accent2"/>
              </a:solidFill>
              <a:ln w="9525" cap="flat" cmpd="sng">
                <a:noFill/>
                <a:prstDash val="solid"/>
                <a:round/>
                <a:headEnd type="none" w="med" len="med"/>
                <a:tailEnd type="none" w="med" len="med"/>
              </a:ln>
              <a:effectLst/>
            </p:spPr>
            <p:txBody>
              <a:bodyPr wrap="none" anchor="ctr"/>
              <a:lstStyle/>
              <a:p>
                <a:pPr>
                  <a:defRPr/>
                </a:pPr>
                <a:endParaRPr lang="en-US">
                  <a:latin typeface="Garamond" pitchFamily="18" charset="0"/>
                  <a:ea typeface="+mn-ea"/>
                </a:endParaRPr>
              </a:p>
            </p:txBody>
          </p:sp>
          <p:sp>
            <p:nvSpPr>
              <p:cNvPr id="62506" name="Freeform 42"/>
              <p:cNvSpPr>
                <a:spLocks/>
              </p:cNvSpPr>
              <p:nvPr/>
            </p:nvSpPr>
            <p:spPr bwMode="white">
              <a:xfrm>
                <a:off x="4785" y="2643"/>
                <a:ext cx="146" cy="154"/>
              </a:xfrm>
              <a:custGeom>
                <a:avLst/>
                <a:gdLst/>
                <a:ahLst/>
                <a:cxnLst>
                  <a:cxn ang="0">
                    <a:pos x="14" y="11"/>
                  </a:cxn>
                  <a:cxn ang="0">
                    <a:pos x="92" y="2"/>
                  </a:cxn>
                  <a:cxn ang="0">
                    <a:pos x="140" y="14"/>
                  </a:cxn>
                  <a:cxn ang="0">
                    <a:pos x="128" y="89"/>
                  </a:cxn>
                  <a:cxn ang="0">
                    <a:pos x="116" y="146"/>
                  </a:cxn>
                  <a:cxn ang="0">
                    <a:pos x="74" y="134"/>
                  </a:cxn>
                  <a:cxn ang="0">
                    <a:pos x="32" y="128"/>
                  </a:cxn>
                  <a:cxn ang="0">
                    <a:pos x="5" y="56"/>
                  </a:cxn>
                  <a:cxn ang="0">
                    <a:pos x="14" y="11"/>
                  </a:cxn>
                </a:cxnLst>
                <a:rect l="0" t="0" r="r" b="b"/>
                <a:pathLst>
                  <a:path w="146" h="154">
                    <a:moveTo>
                      <a:pt x="14" y="11"/>
                    </a:moveTo>
                    <a:cubicBezTo>
                      <a:pt x="28" y="2"/>
                      <a:pt x="71" y="2"/>
                      <a:pt x="92" y="2"/>
                    </a:cubicBezTo>
                    <a:cubicBezTo>
                      <a:pt x="113" y="2"/>
                      <a:pt x="134" y="0"/>
                      <a:pt x="140" y="14"/>
                    </a:cubicBezTo>
                    <a:cubicBezTo>
                      <a:pt x="146" y="28"/>
                      <a:pt x="132" y="67"/>
                      <a:pt x="128" y="89"/>
                    </a:cubicBezTo>
                    <a:cubicBezTo>
                      <a:pt x="124" y="111"/>
                      <a:pt x="125" y="138"/>
                      <a:pt x="116" y="146"/>
                    </a:cubicBezTo>
                    <a:cubicBezTo>
                      <a:pt x="107" y="154"/>
                      <a:pt x="88" y="137"/>
                      <a:pt x="74" y="134"/>
                    </a:cubicBezTo>
                    <a:cubicBezTo>
                      <a:pt x="60" y="131"/>
                      <a:pt x="44" y="141"/>
                      <a:pt x="32" y="128"/>
                    </a:cubicBezTo>
                    <a:cubicBezTo>
                      <a:pt x="20" y="115"/>
                      <a:pt x="8" y="75"/>
                      <a:pt x="5" y="56"/>
                    </a:cubicBezTo>
                    <a:cubicBezTo>
                      <a:pt x="2" y="37"/>
                      <a:pt x="0" y="20"/>
                      <a:pt x="14" y="11"/>
                    </a:cubicBezTo>
                    <a:close/>
                  </a:path>
                </a:pathLst>
              </a:custGeom>
              <a:gradFill rotWithShape="0">
                <a:gsLst>
                  <a:gs pos="0">
                    <a:schemeClr val="bg1"/>
                  </a:gs>
                  <a:gs pos="100000">
                    <a:schemeClr val="accent2"/>
                  </a:gs>
                </a:gsLst>
                <a:lin ang="5400000" scaled="1"/>
              </a:gradFill>
              <a:ln w="9525" cap="flat" cmpd="sng">
                <a:noFill/>
                <a:prstDash val="solid"/>
                <a:round/>
                <a:headEnd type="none" w="med" len="med"/>
                <a:tailEnd type="none" w="med" len="med"/>
              </a:ln>
              <a:effectLst/>
            </p:spPr>
            <p:txBody>
              <a:bodyPr wrap="none" anchor="ctr"/>
              <a:lstStyle/>
              <a:p>
                <a:pPr>
                  <a:defRPr/>
                </a:pPr>
                <a:endParaRPr lang="en-US">
                  <a:latin typeface="Garamond" pitchFamily="18" charset="0"/>
                  <a:ea typeface="+mn-ea"/>
                </a:endParaRPr>
              </a:p>
            </p:txBody>
          </p:sp>
        </p:grpSp>
        <p:grpSp>
          <p:nvGrpSpPr>
            <p:cNvPr id="1045" name="Group 43"/>
            <p:cNvGrpSpPr>
              <a:grpSpLocks/>
            </p:cNvGrpSpPr>
            <p:nvPr/>
          </p:nvGrpSpPr>
          <p:grpSpPr bwMode="auto">
            <a:xfrm>
              <a:off x="3500" y="0"/>
              <a:ext cx="494" cy="4313"/>
              <a:chOff x="3792" y="-7"/>
              <a:chExt cx="494" cy="4328"/>
            </a:xfrm>
          </p:grpSpPr>
          <p:sp>
            <p:nvSpPr>
              <p:cNvPr id="62508" name="Freeform 44"/>
              <p:cNvSpPr>
                <a:spLocks/>
              </p:cNvSpPr>
              <p:nvPr/>
            </p:nvSpPr>
            <p:spPr bwMode="white">
              <a:xfrm>
                <a:off x="3792" y="0"/>
                <a:ext cx="416" cy="4321"/>
              </a:xfrm>
              <a:custGeom>
                <a:avLst/>
                <a:gdLst/>
                <a:ahLst/>
                <a:cxnLst>
                  <a:cxn ang="0">
                    <a:pos x="12" y="0"/>
                  </a:cxn>
                  <a:cxn ang="0">
                    <a:pos x="18" y="406"/>
                  </a:cxn>
                  <a:cxn ang="0">
                    <a:pos x="3" y="662"/>
                  </a:cxn>
                  <a:cxn ang="0">
                    <a:pos x="8" y="713"/>
                  </a:cxn>
                  <a:cxn ang="0">
                    <a:pos x="24" y="740"/>
                  </a:cxn>
                  <a:cxn ang="0">
                    <a:pos x="42" y="758"/>
                  </a:cxn>
                  <a:cxn ang="0">
                    <a:pos x="36" y="803"/>
                  </a:cxn>
                  <a:cxn ang="0">
                    <a:pos x="12" y="824"/>
                  </a:cxn>
                  <a:cxn ang="0">
                    <a:pos x="0" y="878"/>
                  </a:cxn>
                  <a:cxn ang="0">
                    <a:pos x="9" y="2903"/>
                  </a:cxn>
                  <a:cxn ang="0">
                    <a:pos x="9" y="3276"/>
                  </a:cxn>
                  <a:cxn ang="0">
                    <a:pos x="16" y="3330"/>
                  </a:cxn>
                  <a:cxn ang="0">
                    <a:pos x="42" y="3354"/>
                  </a:cxn>
                  <a:cxn ang="0">
                    <a:pos x="51" y="3390"/>
                  </a:cxn>
                  <a:cxn ang="0">
                    <a:pos x="39" y="3427"/>
                  </a:cxn>
                  <a:cxn ang="0">
                    <a:pos x="24" y="3466"/>
                  </a:cxn>
                  <a:cxn ang="0">
                    <a:pos x="31" y="4321"/>
                  </a:cxn>
                  <a:cxn ang="0">
                    <a:pos x="102" y="4317"/>
                  </a:cxn>
                  <a:cxn ang="0">
                    <a:pos x="93" y="3529"/>
                  </a:cxn>
                  <a:cxn ang="0">
                    <a:pos x="117" y="3496"/>
                  </a:cxn>
                  <a:cxn ang="0">
                    <a:pos x="156" y="3493"/>
                  </a:cxn>
                  <a:cxn ang="0">
                    <a:pos x="297" y="3502"/>
                  </a:cxn>
                  <a:cxn ang="0">
                    <a:pos x="345" y="3502"/>
                  </a:cxn>
                  <a:cxn ang="0">
                    <a:pos x="357" y="3478"/>
                  </a:cxn>
                  <a:cxn ang="0">
                    <a:pos x="315" y="3459"/>
                  </a:cxn>
                  <a:cxn ang="0">
                    <a:pos x="128" y="3444"/>
                  </a:cxn>
                  <a:cxn ang="0">
                    <a:pos x="99" y="3430"/>
                  </a:cxn>
                  <a:cxn ang="0">
                    <a:pos x="120" y="3408"/>
                  </a:cxn>
                  <a:cxn ang="0">
                    <a:pos x="210" y="3399"/>
                  </a:cxn>
                  <a:cxn ang="0">
                    <a:pos x="337" y="3398"/>
                  </a:cxn>
                  <a:cxn ang="0">
                    <a:pos x="381" y="3381"/>
                  </a:cxn>
                  <a:cxn ang="0">
                    <a:pos x="128" y="3375"/>
                  </a:cxn>
                  <a:cxn ang="0">
                    <a:pos x="87" y="3336"/>
                  </a:cxn>
                  <a:cxn ang="0">
                    <a:pos x="68" y="3285"/>
                  </a:cxn>
                  <a:cxn ang="0">
                    <a:pos x="63" y="1525"/>
                  </a:cxn>
                  <a:cxn ang="0">
                    <a:pos x="68" y="885"/>
                  </a:cxn>
                  <a:cxn ang="0">
                    <a:pos x="84" y="851"/>
                  </a:cxn>
                  <a:cxn ang="0">
                    <a:pos x="120" y="832"/>
                  </a:cxn>
                  <a:cxn ang="0">
                    <a:pos x="405" y="825"/>
                  </a:cxn>
                  <a:cxn ang="0">
                    <a:pos x="405" y="765"/>
                  </a:cxn>
                  <a:cxn ang="0">
                    <a:pos x="203" y="765"/>
                  </a:cxn>
                  <a:cxn ang="0">
                    <a:pos x="150" y="752"/>
                  </a:cxn>
                  <a:cxn ang="0">
                    <a:pos x="105" y="728"/>
                  </a:cxn>
                  <a:cxn ang="0">
                    <a:pos x="75" y="705"/>
                  </a:cxn>
                  <a:cxn ang="0">
                    <a:pos x="60" y="645"/>
                  </a:cxn>
                  <a:cxn ang="0">
                    <a:pos x="81" y="316"/>
                  </a:cxn>
                  <a:cxn ang="0">
                    <a:pos x="81" y="0"/>
                  </a:cxn>
                  <a:cxn ang="0">
                    <a:pos x="12" y="0"/>
                  </a:cxn>
                </a:cxnLst>
                <a:rect l="0" t="0" r="r" b="b"/>
                <a:pathLst>
                  <a:path w="416" h="4321">
                    <a:moveTo>
                      <a:pt x="12" y="0"/>
                    </a:moveTo>
                    <a:lnTo>
                      <a:pt x="18" y="406"/>
                    </a:lnTo>
                    <a:lnTo>
                      <a:pt x="3" y="662"/>
                    </a:lnTo>
                    <a:lnTo>
                      <a:pt x="8" y="713"/>
                    </a:lnTo>
                    <a:lnTo>
                      <a:pt x="24" y="740"/>
                    </a:lnTo>
                    <a:lnTo>
                      <a:pt x="42" y="758"/>
                    </a:lnTo>
                    <a:lnTo>
                      <a:pt x="36" y="803"/>
                    </a:lnTo>
                    <a:lnTo>
                      <a:pt x="12" y="824"/>
                    </a:lnTo>
                    <a:lnTo>
                      <a:pt x="0" y="878"/>
                    </a:lnTo>
                    <a:cubicBezTo>
                      <a:pt x="0" y="1224"/>
                      <a:pt x="8" y="2504"/>
                      <a:pt x="9" y="2903"/>
                    </a:cubicBezTo>
                    <a:cubicBezTo>
                      <a:pt x="10" y="3302"/>
                      <a:pt x="8" y="3205"/>
                      <a:pt x="9" y="3276"/>
                    </a:cubicBezTo>
                    <a:lnTo>
                      <a:pt x="16" y="3330"/>
                    </a:lnTo>
                    <a:lnTo>
                      <a:pt x="42" y="3354"/>
                    </a:lnTo>
                    <a:lnTo>
                      <a:pt x="51" y="3390"/>
                    </a:lnTo>
                    <a:lnTo>
                      <a:pt x="39" y="3427"/>
                    </a:lnTo>
                    <a:lnTo>
                      <a:pt x="24" y="3466"/>
                    </a:lnTo>
                    <a:cubicBezTo>
                      <a:pt x="23" y="3615"/>
                      <a:pt x="18" y="4179"/>
                      <a:pt x="31" y="4321"/>
                    </a:cubicBezTo>
                    <a:lnTo>
                      <a:pt x="102" y="4317"/>
                    </a:lnTo>
                    <a:cubicBezTo>
                      <a:pt x="112" y="4185"/>
                      <a:pt x="91" y="3666"/>
                      <a:pt x="93" y="3529"/>
                    </a:cubicBezTo>
                    <a:lnTo>
                      <a:pt x="117" y="3496"/>
                    </a:lnTo>
                    <a:lnTo>
                      <a:pt x="156" y="3493"/>
                    </a:lnTo>
                    <a:cubicBezTo>
                      <a:pt x="186" y="3494"/>
                      <a:pt x="266" y="3501"/>
                      <a:pt x="297" y="3502"/>
                    </a:cubicBezTo>
                    <a:cubicBezTo>
                      <a:pt x="328" y="3503"/>
                      <a:pt x="335" y="3506"/>
                      <a:pt x="345" y="3502"/>
                    </a:cubicBezTo>
                    <a:cubicBezTo>
                      <a:pt x="355" y="3498"/>
                      <a:pt x="362" y="3485"/>
                      <a:pt x="357" y="3478"/>
                    </a:cubicBezTo>
                    <a:cubicBezTo>
                      <a:pt x="352" y="3471"/>
                      <a:pt x="353" y="3465"/>
                      <a:pt x="315" y="3459"/>
                    </a:cubicBezTo>
                    <a:cubicBezTo>
                      <a:pt x="277" y="3453"/>
                      <a:pt x="164" y="3449"/>
                      <a:pt x="128" y="3444"/>
                    </a:cubicBezTo>
                    <a:cubicBezTo>
                      <a:pt x="92" y="3439"/>
                      <a:pt x="100" y="3436"/>
                      <a:pt x="99" y="3430"/>
                    </a:cubicBezTo>
                    <a:cubicBezTo>
                      <a:pt x="98" y="3424"/>
                      <a:pt x="102" y="3413"/>
                      <a:pt x="120" y="3408"/>
                    </a:cubicBezTo>
                    <a:lnTo>
                      <a:pt x="210" y="3399"/>
                    </a:lnTo>
                    <a:cubicBezTo>
                      <a:pt x="246" y="3397"/>
                      <a:pt x="309" y="3401"/>
                      <a:pt x="337" y="3398"/>
                    </a:cubicBezTo>
                    <a:cubicBezTo>
                      <a:pt x="365" y="3395"/>
                      <a:pt x="416" y="3385"/>
                      <a:pt x="381" y="3381"/>
                    </a:cubicBezTo>
                    <a:cubicBezTo>
                      <a:pt x="346" y="3377"/>
                      <a:pt x="177" y="3382"/>
                      <a:pt x="128" y="3375"/>
                    </a:cubicBezTo>
                    <a:lnTo>
                      <a:pt x="87" y="3336"/>
                    </a:lnTo>
                    <a:lnTo>
                      <a:pt x="68" y="3285"/>
                    </a:lnTo>
                    <a:cubicBezTo>
                      <a:pt x="64" y="2983"/>
                      <a:pt x="63" y="1925"/>
                      <a:pt x="63" y="1525"/>
                    </a:cubicBezTo>
                    <a:lnTo>
                      <a:pt x="68" y="885"/>
                    </a:lnTo>
                    <a:lnTo>
                      <a:pt x="84" y="851"/>
                    </a:lnTo>
                    <a:lnTo>
                      <a:pt x="120" y="832"/>
                    </a:lnTo>
                    <a:lnTo>
                      <a:pt x="405" y="825"/>
                    </a:lnTo>
                    <a:lnTo>
                      <a:pt x="405" y="765"/>
                    </a:lnTo>
                    <a:lnTo>
                      <a:pt x="203" y="765"/>
                    </a:lnTo>
                    <a:lnTo>
                      <a:pt x="150" y="752"/>
                    </a:lnTo>
                    <a:lnTo>
                      <a:pt x="105" y="728"/>
                    </a:lnTo>
                    <a:lnTo>
                      <a:pt x="75" y="705"/>
                    </a:lnTo>
                    <a:lnTo>
                      <a:pt x="60" y="645"/>
                    </a:lnTo>
                    <a:lnTo>
                      <a:pt x="81" y="316"/>
                    </a:lnTo>
                    <a:lnTo>
                      <a:pt x="81" y="0"/>
                    </a:lnTo>
                    <a:lnTo>
                      <a:pt x="12" y="0"/>
                    </a:lnTo>
                    <a:close/>
                  </a:path>
                </a:pathLst>
              </a:custGeom>
              <a:solidFill>
                <a:schemeClr val="accent2">
                  <a:alpha val="50000"/>
                </a:schemeClr>
              </a:solidFill>
              <a:ln w="9525" cap="flat" cmpd="sng">
                <a:noFill/>
                <a:prstDash val="solid"/>
                <a:round/>
                <a:headEnd type="none" w="med" len="med"/>
                <a:tailEnd type="none" w="med" len="med"/>
              </a:ln>
              <a:effectLst/>
            </p:spPr>
            <p:txBody>
              <a:bodyPr wrap="none" anchor="ctr"/>
              <a:lstStyle/>
              <a:p>
                <a:pPr>
                  <a:defRPr/>
                </a:pPr>
                <a:endParaRPr lang="en-US">
                  <a:latin typeface="Garamond" pitchFamily="18" charset="0"/>
                  <a:ea typeface="+mn-ea"/>
                </a:endParaRPr>
              </a:p>
            </p:txBody>
          </p:sp>
          <p:sp>
            <p:nvSpPr>
              <p:cNvPr id="62509" name="Freeform 45"/>
              <p:cNvSpPr>
                <a:spLocks/>
              </p:cNvSpPr>
              <p:nvPr/>
            </p:nvSpPr>
            <p:spPr bwMode="white">
              <a:xfrm>
                <a:off x="4099" y="-7"/>
                <a:ext cx="187" cy="4323"/>
              </a:xfrm>
              <a:custGeom>
                <a:avLst/>
                <a:gdLst/>
                <a:ahLst/>
                <a:cxnLst>
                  <a:cxn ang="0">
                    <a:pos x="142" y="0"/>
                  </a:cxn>
                  <a:cxn ang="0">
                    <a:pos x="157" y="658"/>
                  </a:cxn>
                  <a:cxn ang="0">
                    <a:pos x="142" y="733"/>
                  </a:cxn>
                  <a:cxn ang="0">
                    <a:pos x="90" y="763"/>
                  </a:cxn>
                  <a:cxn ang="0">
                    <a:pos x="53" y="792"/>
                  </a:cxn>
                  <a:cxn ang="0">
                    <a:pos x="83" y="830"/>
                  </a:cxn>
                  <a:cxn ang="0">
                    <a:pos x="127" y="837"/>
                  </a:cxn>
                  <a:cxn ang="0">
                    <a:pos x="157" y="875"/>
                  </a:cxn>
                  <a:cxn ang="0">
                    <a:pos x="157" y="1152"/>
                  </a:cxn>
                  <a:cxn ang="0">
                    <a:pos x="135" y="1466"/>
                  </a:cxn>
                  <a:cxn ang="0">
                    <a:pos x="135" y="2573"/>
                  </a:cxn>
                  <a:cxn ang="0">
                    <a:pos x="165" y="3037"/>
                  </a:cxn>
                  <a:cxn ang="0">
                    <a:pos x="180" y="3298"/>
                  </a:cxn>
                  <a:cxn ang="0">
                    <a:pos x="142" y="3418"/>
                  </a:cxn>
                  <a:cxn ang="0">
                    <a:pos x="150" y="3463"/>
                  </a:cxn>
                  <a:cxn ang="0">
                    <a:pos x="172" y="3523"/>
                  </a:cxn>
                  <a:cxn ang="0">
                    <a:pos x="187" y="3807"/>
                  </a:cxn>
                  <a:cxn ang="0">
                    <a:pos x="187" y="4323"/>
                  </a:cxn>
                  <a:cxn ang="0">
                    <a:pos x="120" y="4316"/>
                  </a:cxn>
                  <a:cxn ang="0">
                    <a:pos x="105" y="3605"/>
                  </a:cxn>
                  <a:cxn ang="0">
                    <a:pos x="68" y="3463"/>
                  </a:cxn>
                  <a:cxn ang="0">
                    <a:pos x="83" y="3381"/>
                  </a:cxn>
                  <a:cxn ang="0">
                    <a:pos x="127" y="3313"/>
                  </a:cxn>
                  <a:cxn ang="0">
                    <a:pos x="98" y="3081"/>
                  </a:cxn>
                  <a:cxn ang="0">
                    <a:pos x="83" y="2573"/>
                  </a:cxn>
                  <a:cxn ang="0">
                    <a:pos x="83" y="1825"/>
                  </a:cxn>
                  <a:cxn ang="0">
                    <a:pos x="75" y="1264"/>
                  </a:cxn>
                  <a:cxn ang="0">
                    <a:pos x="83" y="950"/>
                  </a:cxn>
                  <a:cxn ang="0">
                    <a:pos x="38" y="852"/>
                  </a:cxn>
                  <a:cxn ang="0">
                    <a:pos x="0" y="807"/>
                  </a:cxn>
                  <a:cxn ang="0">
                    <a:pos x="75" y="718"/>
                  </a:cxn>
                  <a:cxn ang="0">
                    <a:pos x="105" y="605"/>
                  </a:cxn>
                  <a:cxn ang="0">
                    <a:pos x="90" y="119"/>
                  </a:cxn>
                  <a:cxn ang="0">
                    <a:pos x="75" y="7"/>
                  </a:cxn>
                  <a:cxn ang="0">
                    <a:pos x="142" y="0"/>
                  </a:cxn>
                </a:cxnLst>
                <a:rect l="0" t="0" r="r" b="b"/>
                <a:pathLst>
                  <a:path w="187" h="4323">
                    <a:moveTo>
                      <a:pt x="142" y="0"/>
                    </a:moveTo>
                    <a:lnTo>
                      <a:pt x="157" y="658"/>
                    </a:lnTo>
                    <a:lnTo>
                      <a:pt x="142" y="733"/>
                    </a:lnTo>
                    <a:lnTo>
                      <a:pt x="90" y="763"/>
                    </a:lnTo>
                    <a:lnTo>
                      <a:pt x="53" y="792"/>
                    </a:lnTo>
                    <a:lnTo>
                      <a:pt x="83" y="830"/>
                    </a:lnTo>
                    <a:lnTo>
                      <a:pt x="127" y="837"/>
                    </a:lnTo>
                    <a:lnTo>
                      <a:pt x="157" y="875"/>
                    </a:lnTo>
                    <a:lnTo>
                      <a:pt x="157" y="1152"/>
                    </a:lnTo>
                    <a:lnTo>
                      <a:pt x="135" y="1466"/>
                    </a:lnTo>
                    <a:lnTo>
                      <a:pt x="135" y="2573"/>
                    </a:lnTo>
                    <a:lnTo>
                      <a:pt x="165" y="3037"/>
                    </a:lnTo>
                    <a:lnTo>
                      <a:pt x="180" y="3298"/>
                    </a:lnTo>
                    <a:lnTo>
                      <a:pt x="142" y="3418"/>
                    </a:lnTo>
                    <a:lnTo>
                      <a:pt x="150" y="3463"/>
                    </a:lnTo>
                    <a:lnTo>
                      <a:pt x="172" y="3523"/>
                    </a:lnTo>
                    <a:lnTo>
                      <a:pt x="187" y="3807"/>
                    </a:lnTo>
                    <a:lnTo>
                      <a:pt x="187" y="4323"/>
                    </a:lnTo>
                    <a:lnTo>
                      <a:pt x="120" y="4316"/>
                    </a:lnTo>
                    <a:lnTo>
                      <a:pt x="105" y="3605"/>
                    </a:lnTo>
                    <a:lnTo>
                      <a:pt x="68" y="3463"/>
                    </a:lnTo>
                    <a:lnTo>
                      <a:pt x="83" y="3381"/>
                    </a:lnTo>
                    <a:lnTo>
                      <a:pt x="127" y="3313"/>
                    </a:lnTo>
                    <a:lnTo>
                      <a:pt x="98" y="3081"/>
                    </a:lnTo>
                    <a:lnTo>
                      <a:pt x="83" y="2573"/>
                    </a:lnTo>
                    <a:lnTo>
                      <a:pt x="83" y="1825"/>
                    </a:lnTo>
                    <a:lnTo>
                      <a:pt x="75" y="1264"/>
                    </a:lnTo>
                    <a:lnTo>
                      <a:pt x="83" y="950"/>
                    </a:lnTo>
                    <a:lnTo>
                      <a:pt x="38" y="852"/>
                    </a:lnTo>
                    <a:lnTo>
                      <a:pt x="0" y="807"/>
                    </a:lnTo>
                    <a:lnTo>
                      <a:pt x="75" y="718"/>
                    </a:lnTo>
                    <a:lnTo>
                      <a:pt x="105" y="605"/>
                    </a:lnTo>
                    <a:lnTo>
                      <a:pt x="90" y="119"/>
                    </a:lnTo>
                    <a:lnTo>
                      <a:pt x="75" y="7"/>
                    </a:lnTo>
                    <a:lnTo>
                      <a:pt x="142" y="0"/>
                    </a:lnTo>
                    <a:close/>
                  </a:path>
                </a:pathLst>
              </a:custGeom>
              <a:solidFill>
                <a:schemeClr val="accent2">
                  <a:alpha val="50000"/>
                </a:schemeClr>
              </a:solidFill>
              <a:ln w="9525" cap="flat" cmpd="sng">
                <a:noFill/>
                <a:prstDash val="solid"/>
                <a:round/>
                <a:headEnd type="none" w="med" len="med"/>
                <a:tailEnd type="none" w="med" len="med"/>
              </a:ln>
              <a:effectLst/>
            </p:spPr>
            <p:txBody>
              <a:bodyPr wrap="none" anchor="ctr"/>
              <a:lstStyle/>
              <a:p>
                <a:pPr>
                  <a:defRPr/>
                </a:pPr>
                <a:endParaRPr lang="en-US">
                  <a:latin typeface="Garamond" pitchFamily="18" charset="0"/>
                  <a:ea typeface="+mn-ea"/>
                </a:endParaRPr>
              </a:p>
            </p:txBody>
          </p:sp>
        </p:grpSp>
        <p:grpSp>
          <p:nvGrpSpPr>
            <p:cNvPr id="1046" name="Group 46"/>
            <p:cNvGrpSpPr>
              <a:grpSpLocks/>
            </p:cNvGrpSpPr>
            <p:nvPr/>
          </p:nvGrpSpPr>
          <p:grpSpPr bwMode="auto">
            <a:xfrm>
              <a:off x="2956" y="1201"/>
              <a:ext cx="1762" cy="1448"/>
              <a:chOff x="3387" y="1456"/>
              <a:chExt cx="1707" cy="1402"/>
            </a:xfrm>
          </p:grpSpPr>
          <p:sp>
            <p:nvSpPr>
              <p:cNvPr id="62511" name="Freeform 47"/>
              <p:cNvSpPr>
                <a:spLocks/>
              </p:cNvSpPr>
              <p:nvPr/>
            </p:nvSpPr>
            <p:spPr bwMode="white">
              <a:xfrm rot="21428822" flipH="1">
                <a:off x="3387" y="1657"/>
                <a:ext cx="706" cy="1014"/>
              </a:xfrm>
              <a:custGeom>
                <a:avLst/>
                <a:gdLst/>
                <a:ahLst/>
                <a:cxnLst>
                  <a:cxn ang="0">
                    <a:pos x="184" y="48"/>
                  </a:cxn>
                  <a:cxn ang="0">
                    <a:pos x="664" y="192"/>
                  </a:cxn>
                  <a:cxn ang="0">
                    <a:pos x="1288" y="1200"/>
                  </a:cxn>
                  <a:cxn ang="0">
                    <a:pos x="1432" y="1968"/>
                  </a:cxn>
                  <a:cxn ang="0">
                    <a:pos x="1384" y="1920"/>
                  </a:cxn>
                  <a:cxn ang="0">
                    <a:pos x="1000" y="1200"/>
                  </a:cxn>
                  <a:cxn ang="0">
                    <a:pos x="616" y="576"/>
                  </a:cxn>
                  <a:cxn ang="0">
                    <a:pos x="280" y="240"/>
                  </a:cxn>
                  <a:cxn ang="0">
                    <a:pos x="232" y="288"/>
                  </a:cxn>
                  <a:cxn ang="0">
                    <a:pos x="472" y="528"/>
                  </a:cxn>
                  <a:cxn ang="0">
                    <a:pos x="760" y="960"/>
                  </a:cxn>
                  <a:cxn ang="0">
                    <a:pos x="1144" y="1632"/>
                  </a:cxn>
                  <a:cxn ang="0">
                    <a:pos x="1384" y="2016"/>
                  </a:cxn>
                  <a:cxn ang="0">
                    <a:pos x="1336" y="2016"/>
                  </a:cxn>
                  <a:cxn ang="0">
                    <a:pos x="1096" y="1824"/>
                  </a:cxn>
                  <a:cxn ang="0">
                    <a:pos x="568" y="1296"/>
                  </a:cxn>
                  <a:cxn ang="0">
                    <a:pos x="88" y="576"/>
                  </a:cxn>
                  <a:cxn ang="0">
                    <a:pos x="40" y="192"/>
                  </a:cxn>
                  <a:cxn ang="0">
                    <a:pos x="184" y="48"/>
                  </a:cxn>
                </a:cxnLst>
                <a:rect l="0" t="0" r="r" b="b"/>
                <a:pathLst>
                  <a:path w="1456" h="2088">
                    <a:moveTo>
                      <a:pt x="184" y="48"/>
                    </a:moveTo>
                    <a:cubicBezTo>
                      <a:pt x="288" y="48"/>
                      <a:pt x="480" y="0"/>
                      <a:pt x="664" y="192"/>
                    </a:cubicBezTo>
                    <a:cubicBezTo>
                      <a:pt x="848" y="384"/>
                      <a:pt x="1160" y="904"/>
                      <a:pt x="1288" y="1200"/>
                    </a:cubicBezTo>
                    <a:cubicBezTo>
                      <a:pt x="1416" y="1496"/>
                      <a:pt x="1416" y="1848"/>
                      <a:pt x="1432" y="1968"/>
                    </a:cubicBezTo>
                    <a:cubicBezTo>
                      <a:pt x="1448" y="2088"/>
                      <a:pt x="1456" y="2048"/>
                      <a:pt x="1384" y="1920"/>
                    </a:cubicBezTo>
                    <a:cubicBezTo>
                      <a:pt x="1312" y="1792"/>
                      <a:pt x="1128" y="1424"/>
                      <a:pt x="1000" y="1200"/>
                    </a:cubicBezTo>
                    <a:cubicBezTo>
                      <a:pt x="872" y="976"/>
                      <a:pt x="736" y="736"/>
                      <a:pt x="616" y="576"/>
                    </a:cubicBezTo>
                    <a:cubicBezTo>
                      <a:pt x="496" y="416"/>
                      <a:pt x="344" y="288"/>
                      <a:pt x="280" y="240"/>
                    </a:cubicBezTo>
                    <a:cubicBezTo>
                      <a:pt x="216" y="192"/>
                      <a:pt x="200" y="240"/>
                      <a:pt x="232" y="288"/>
                    </a:cubicBezTo>
                    <a:cubicBezTo>
                      <a:pt x="264" y="336"/>
                      <a:pt x="384" y="416"/>
                      <a:pt x="472" y="528"/>
                    </a:cubicBezTo>
                    <a:cubicBezTo>
                      <a:pt x="560" y="640"/>
                      <a:pt x="648" y="776"/>
                      <a:pt x="760" y="960"/>
                    </a:cubicBezTo>
                    <a:cubicBezTo>
                      <a:pt x="872" y="1144"/>
                      <a:pt x="1040" y="1456"/>
                      <a:pt x="1144" y="1632"/>
                    </a:cubicBezTo>
                    <a:cubicBezTo>
                      <a:pt x="1248" y="1808"/>
                      <a:pt x="1352" y="1952"/>
                      <a:pt x="1384" y="2016"/>
                    </a:cubicBezTo>
                    <a:cubicBezTo>
                      <a:pt x="1416" y="2080"/>
                      <a:pt x="1384" y="2048"/>
                      <a:pt x="1336" y="2016"/>
                    </a:cubicBezTo>
                    <a:cubicBezTo>
                      <a:pt x="1288" y="1984"/>
                      <a:pt x="1224" y="1944"/>
                      <a:pt x="1096" y="1824"/>
                    </a:cubicBezTo>
                    <a:cubicBezTo>
                      <a:pt x="968" y="1704"/>
                      <a:pt x="736" y="1504"/>
                      <a:pt x="568" y="1296"/>
                    </a:cubicBezTo>
                    <a:cubicBezTo>
                      <a:pt x="400" y="1088"/>
                      <a:pt x="176" y="760"/>
                      <a:pt x="88" y="576"/>
                    </a:cubicBezTo>
                    <a:cubicBezTo>
                      <a:pt x="0" y="392"/>
                      <a:pt x="24" y="280"/>
                      <a:pt x="40" y="192"/>
                    </a:cubicBezTo>
                    <a:cubicBezTo>
                      <a:pt x="56" y="104"/>
                      <a:pt x="80" y="48"/>
                      <a:pt x="184" y="48"/>
                    </a:cubicBezTo>
                    <a:close/>
                  </a:path>
                </a:pathLst>
              </a:custGeom>
              <a:solidFill>
                <a:schemeClr val="accent2">
                  <a:alpha val="50000"/>
                </a:schemeClr>
              </a:solidFill>
              <a:ln w="9525">
                <a:noFill/>
                <a:round/>
                <a:headEnd/>
                <a:tailEnd/>
              </a:ln>
              <a:effectLst/>
            </p:spPr>
            <p:txBody>
              <a:bodyPr wrap="none" anchor="ctr"/>
              <a:lstStyle/>
              <a:p>
                <a:pPr>
                  <a:defRPr/>
                </a:pPr>
                <a:endParaRPr lang="en-US">
                  <a:latin typeface="Garamond" pitchFamily="18" charset="0"/>
                  <a:ea typeface="+mn-ea"/>
                </a:endParaRPr>
              </a:p>
            </p:txBody>
          </p:sp>
          <p:sp>
            <p:nvSpPr>
              <p:cNvPr id="62512" name="Freeform 48"/>
              <p:cNvSpPr>
                <a:spLocks/>
              </p:cNvSpPr>
              <p:nvPr/>
            </p:nvSpPr>
            <p:spPr bwMode="white">
              <a:xfrm rot="-744944">
                <a:off x="4388" y="1456"/>
                <a:ext cx="706" cy="1014"/>
              </a:xfrm>
              <a:custGeom>
                <a:avLst/>
                <a:gdLst/>
                <a:ahLst/>
                <a:cxnLst>
                  <a:cxn ang="0">
                    <a:pos x="184" y="48"/>
                  </a:cxn>
                  <a:cxn ang="0">
                    <a:pos x="664" y="192"/>
                  </a:cxn>
                  <a:cxn ang="0">
                    <a:pos x="1288" y="1200"/>
                  </a:cxn>
                  <a:cxn ang="0">
                    <a:pos x="1432" y="1968"/>
                  </a:cxn>
                  <a:cxn ang="0">
                    <a:pos x="1384" y="1920"/>
                  </a:cxn>
                  <a:cxn ang="0">
                    <a:pos x="1000" y="1200"/>
                  </a:cxn>
                  <a:cxn ang="0">
                    <a:pos x="616" y="576"/>
                  </a:cxn>
                  <a:cxn ang="0">
                    <a:pos x="280" y="240"/>
                  </a:cxn>
                  <a:cxn ang="0">
                    <a:pos x="232" y="288"/>
                  </a:cxn>
                  <a:cxn ang="0">
                    <a:pos x="472" y="528"/>
                  </a:cxn>
                  <a:cxn ang="0">
                    <a:pos x="760" y="960"/>
                  </a:cxn>
                  <a:cxn ang="0">
                    <a:pos x="1144" y="1632"/>
                  </a:cxn>
                  <a:cxn ang="0">
                    <a:pos x="1384" y="2016"/>
                  </a:cxn>
                  <a:cxn ang="0">
                    <a:pos x="1336" y="2016"/>
                  </a:cxn>
                  <a:cxn ang="0">
                    <a:pos x="1096" y="1824"/>
                  </a:cxn>
                  <a:cxn ang="0">
                    <a:pos x="568" y="1296"/>
                  </a:cxn>
                  <a:cxn ang="0">
                    <a:pos x="88" y="576"/>
                  </a:cxn>
                  <a:cxn ang="0">
                    <a:pos x="40" y="192"/>
                  </a:cxn>
                  <a:cxn ang="0">
                    <a:pos x="184" y="48"/>
                  </a:cxn>
                </a:cxnLst>
                <a:rect l="0" t="0" r="r" b="b"/>
                <a:pathLst>
                  <a:path w="1456" h="2088">
                    <a:moveTo>
                      <a:pt x="184" y="48"/>
                    </a:moveTo>
                    <a:cubicBezTo>
                      <a:pt x="288" y="48"/>
                      <a:pt x="480" y="0"/>
                      <a:pt x="664" y="192"/>
                    </a:cubicBezTo>
                    <a:cubicBezTo>
                      <a:pt x="848" y="384"/>
                      <a:pt x="1160" y="904"/>
                      <a:pt x="1288" y="1200"/>
                    </a:cubicBezTo>
                    <a:cubicBezTo>
                      <a:pt x="1416" y="1496"/>
                      <a:pt x="1416" y="1848"/>
                      <a:pt x="1432" y="1968"/>
                    </a:cubicBezTo>
                    <a:cubicBezTo>
                      <a:pt x="1448" y="2088"/>
                      <a:pt x="1456" y="2048"/>
                      <a:pt x="1384" y="1920"/>
                    </a:cubicBezTo>
                    <a:cubicBezTo>
                      <a:pt x="1312" y="1792"/>
                      <a:pt x="1128" y="1424"/>
                      <a:pt x="1000" y="1200"/>
                    </a:cubicBezTo>
                    <a:cubicBezTo>
                      <a:pt x="872" y="976"/>
                      <a:pt x="736" y="736"/>
                      <a:pt x="616" y="576"/>
                    </a:cubicBezTo>
                    <a:cubicBezTo>
                      <a:pt x="496" y="416"/>
                      <a:pt x="344" y="288"/>
                      <a:pt x="280" y="240"/>
                    </a:cubicBezTo>
                    <a:cubicBezTo>
                      <a:pt x="216" y="192"/>
                      <a:pt x="200" y="240"/>
                      <a:pt x="232" y="288"/>
                    </a:cubicBezTo>
                    <a:cubicBezTo>
                      <a:pt x="264" y="336"/>
                      <a:pt x="384" y="416"/>
                      <a:pt x="472" y="528"/>
                    </a:cubicBezTo>
                    <a:cubicBezTo>
                      <a:pt x="560" y="640"/>
                      <a:pt x="648" y="776"/>
                      <a:pt x="760" y="960"/>
                    </a:cubicBezTo>
                    <a:cubicBezTo>
                      <a:pt x="872" y="1144"/>
                      <a:pt x="1040" y="1456"/>
                      <a:pt x="1144" y="1632"/>
                    </a:cubicBezTo>
                    <a:cubicBezTo>
                      <a:pt x="1248" y="1808"/>
                      <a:pt x="1352" y="1952"/>
                      <a:pt x="1384" y="2016"/>
                    </a:cubicBezTo>
                    <a:cubicBezTo>
                      <a:pt x="1416" y="2080"/>
                      <a:pt x="1384" y="2048"/>
                      <a:pt x="1336" y="2016"/>
                    </a:cubicBezTo>
                    <a:cubicBezTo>
                      <a:pt x="1288" y="1984"/>
                      <a:pt x="1224" y="1944"/>
                      <a:pt x="1096" y="1824"/>
                    </a:cubicBezTo>
                    <a:cubicBezTo>
                      <a:pt x="968" y="1704"/>
                      <a:pt x="736" y="1504"/>
                      <a:pt x="568" y="1296"/>
                    </a:cubicBezTo>
                    <a:cubicBezTo>
                      <a:pt x="400" y="1088"/>
                      <a:pt x="176" y="760"/>
                      <a:pt x="88" y="576"/>
                    </a:cubicBezTo>
                    <a:cubicBezTo>
                      <a:pt x="0" y="392"/>
                      <a:pt x="24" y="280"/>
                      <a:pt x="40" y="192"/>
                    </a:cubicBezTo>
                    <a:cubicBezTo>
                      <a:pt x="56" y="104"/>
                      <a:pt x="80" y="48"/>
                      <a:pt x="184" y="48"/>
                    </a:cubicBezTo>
                    <a:close/>
                  </a:path>
                </a:pathLst>
              </a:custGeom>
              <a:solidFill>
                <a:schemeClr val="accent2">
                  <a:alpha val="50000"/>
                </a:schemeClr>
              </a:solidFill>
              <a:ln w="9525">
                <a:noFill/>
                <a:round/>
                <a:headEnd/>
                <a:tailEnd/>
              </a:ln>
              <a:effectLst/>
            </p:spPr>
            <p:txBody>
              <a:bodyPr wrap="none" anchor="ctr"/>
              <a:lstStyle/>
              <a:p>
                <a:pPr>
                  <a:defRPr/>
                </a:pPr>
                <a:endParaRPr lang="en-US">
                  <a:latin typeface="Garamond" pitchFamily="18" charset="0"/>
                  <a:ea typeface="+mn-ea"/>
                </a:endParaRPr>
              </a:p>
            </p:txBody>
          </p:sp>
          <p:sp>
            <p:nvSpPr>
              <p:cNvPr id="62513" name="Freeform 49"/>
              <p:cNvSpPr>
                <a:spLocks/>
              </p:cNvSpPr>
              <p:nvPr/>
            </p:nvSpPr>
            <p:spPr bwMode="white">
              <a:xfrm>
                <a:off x="4086" y="1694"/>
                <a:ext cx="474" cy="1164"/>
              </a:xfrm>
              <a:custGeom>
                <a:avLst/>
                <a:gdLst/>
                <a:ahLst/>
                <a:cxnLst>
                  <a:cxn ang="0">
                    <a:pos x="253" y="1432"/>
                  </a:cxn>
                  <a:cxn ang="0">
                    <a:pos x="82" y="881"/>
                  </a:cxn>
                  <a:cxn ang="0">
                    <a:pos x="12" y="296"/>
                  </a:cxn>
                  <a:cxn ang="0">
                    <a:pos x="156" y="56"/>
                  </a:cxn>
                  <a:cxn ang="0">
                    <a:pos x="444" y="56"/>
                  </a:cxn>
                  <a:cxn ang="0">
                    <a:pos x="636" y="392"/>
                  </a:cxn>
                  <a:cxn ang="0">
                    <a:pos x="876" y="1112"/>
                  </a:cxn>
                  <a:cxn ang="0">
                    <a:pos x="972" y="2024"/>
                  </a:cxn>
                  <a:cxn ang="0">
                    <a:pos x="924" y="2360"/>
                  </a:cxn>
                  <a:cxn ang="0">
                    <a:pos x="876" y="2312"/>
                  </a:cxn>
                  <a:cxn ang="0">
                    <a:pos x="828" y="1928"/>
                  </a:cxn>
                  <a:cxn ang="0">
                    <a:pos x="684" y="1304"/>
                  </a:cxn>
                  <a:cxn ang="0">
                    <a:pos x="396" y="488"/>
                  </a:cxn>
                  <a:cxn ang="0">
                    <a:pos x="300" y="344"/>
                  </a:cxn>
                  <a:cxn ang="0">
                    <a:pos x="300" y="440"/>
                  </a:cxn>
                  <a:cxn ang="0">
                    <a:pos x="540" y="1064"/>
                  </a:cxn>
                  <a:cxn ang="0">
                    <a:pos x="732" y="1784"/>
                  </a:cxn>
                  <a:cxn ang="0">
                    <a:pos x="780" y="2264"/>
                  </a:cxn>
                  <a:cxn ang="0">
                    <a:pos x="732" y="2312"/>
                  </a:cxn>
                  <a:cxn ang="0">
                    <a:pos x="496" y="1887"/>
                  </a:cxn>
                  <a:cxn ang="0">
                    <a:pos x="253" y="1432"/>
                  </a:cxn>
                </a:cxnLst>
                <a:rect l="0" t="0" r="r" b="b"/>
                <a:pathLst>
                  <a:path w="980" h="2408">
                    <a:moveTo>
                      <a:pt x="253" y="1432"/>
                    </a:moveTo>
                    <a:cubicBezTo>
                      <a:pt x="184" y="1264"/>
                      <a:pt x="122" y="1070"/>
                      <a:pt x="82" y="881"/>
                    </a:cubicBezTo>
                    <a:cubicBezTo>
                      <a:pt x="42" y="692"/>
                      <a:pt x="0" y="433"/>
                      <a:pt x="12" y="296"/>
                    </a:cubicBezTo>
                    <a:cubicBezTo>
                      <a:pt x="24" y="159"/>
                      <a:pt x="84" y="96"/>
                      <a:pt x="156" y="56"/>
                    </a:cubicBezTo>
                    <a:cubicBezTo>
                      <a:pt x="228" y="16"/>
                      <a:pt x="364" y="0"/>
                      <a:pt x="444" y="56"/>
                    </a:cubicBezTo>
                    <a:cubicBezTo>
                      <a:pt x="524" y="112"/>
                      <a:pt x="564" y="216"/>
                      <a:pt x="636" y="392"/>
                    </a:cubicBezTo>
                    <a:cubicBezTo>
                      <a:pt x="708" y="568"/>
                      <a:pt x="820" y="840"/>
                      <a:pt x="876" y="1112"/>
                    </a:cubicBezTo>
                    <a:cubicBezTo>
                      <a:pt x="932" y="1384"/>
                      <a:pt x="964" y="1816"/>
                      <a:pt x="972" y="2024"/>
                    </a:cubicBezTo>
                    <a:cubicBezTo>
                      <a:pt x="980" y="2232"/>
                      <a:pt x="940" y="2312"/>
                      <a:pt x="924" y="2360"/>
                    </a:cubicBezTo>
                    <a:cubicBezTo>
                      <a:pt x="908" y="2408"/>
                      <a:pt x="892" y="2384"/>
                      <a:pt x="876" y="2312"/>
                    </a:cubicBezTo>
                    <a:cubicBezTo>
                      <a:pt x="860" y="2240"/>
                      <a:pt x="860" y="2096"/>
                      <a:pt x="828" y="1928"/>
                    </a:cubicBezTo>
                    <a:cubicBezTo>
                      <a:pt x="796" y="1760"/>
                      <a:pt x="756" y="1544"/>
                      <a:pt x="684" y="1304"/>
                    </a:cubicBezTo>
                    <a:cubicBezTo>
                      <a:pt x="612" y="1064"/>
                      <a:pt x="460" y="648"/>
                      <a:pt x="396" y="488"/>
                    </a:cubicBezTo>
                    <a:cubicBezTo>
                      <a:pt x="332" y="328"/>
                      <a:pt x="316" y="352"/>
                      <a:pt x="300" y="344"/>
                    </a:cubicBezTo>
                    <a:cubicBezTo>
                      <a:pt x="284" y="336"/>
                      <a:pt x="260" y="320"/>
                      <a:pt x="300" y="440"/>
                    </a:cubicBezTo>
                    <a:cubicBezTo>
                      <a:pt x="340" y="560"/>
                      <a:pt x="468" y="840"/>
                      <a:pt x="540" y="1064"/>
                    </a:cubicBezTo>
                    <a:cubicBezTo>
                      <a:pt x="612" y="1288"/>
                      <a:pt x="692" y="1584"/>
                      <a:pt x="732" y="1784"/>
                    </a:cubicBezTo>
                    <a:cubicBezTo>
                      <a:pt x="772" y="1984"/>
                      <a:pt x="780" y="2176"/>
                      <a:pt x="780" y="2264"/>
                    </a:cubicBezTo>
                    <a:cubicBezTo>
                      <a:pt x="780" y="2352"/>
                      <a:pt x="779" y="2375"/>
                      <a:pt x="732" y="2312"/>
                    </a:cubicBezTo>
                    <a:cubicBezTo>
                      <a:pt x="685" y="2249"/>
                      <a:pt x="576" y="2034"/>
                      <a:pt x="496" y="1887"/>
                    </a:cubicBezTo>
                    <a:cubicBezTo>
                      <a:pt x="416" y="1740"/>
                      <a:pt x="304" y="1527"/>
                      <a:pt x="253" y="1432"/>
                    </a:cubicBezTo>
                    <a:close/>
                  </a:path>
                </a:pathLst>
              </a:custGeom>
              <a:solidFill>
                <a:schemeClr val="accent2">
                  <a:alpha val="50000"/>
                </a:schemeClr>
              </a:solidFill>
              <a:ln w="9525" cap="flat" cmpd="sng">
                <a:noFill/>
                <a:prstDash val="solid"/>
                <a:round/>
                <a:headEnd type="none" w="med" len="med"/>
                <a:tailEnd type="none" w="med" len="med"/>
              </a:ln>
              <a:effectLst/>
            </p:spPr>
            <p:txBody>
              <a:bodyPr wrap="none" anchor="ctr"/>
              <a:lstStyle/>
              <a:p>
                <a:pPr>
                  <a:defRPr/>
                </a:pPr>
                <a:endParaRPr lang="en-US">
                  <a:latin typeface="Garamond" pitchFamily="18" charset="0"/>
                  <a:ea typeface="+mn-ea"/>
                </a:endParaRPr>
              </a:p>
            </p:txBody>
          </p:sp>
        </p:grpSp>
        <p:sp>
          <p:nvSpPr>
            <p:cNvPr id="62514" name="Freeform 50"/>
            <p:cNvSpPr>
              <a:spLocks/>
            </p:cNvSpPr>
            <p:nvPr/>
          </p:nvSpPr>
          <p:spPr bwMode="white">
            <a:xfrm rot="21428822" flipH="1">
              <a:off x="4882" y="660"/>
              <a:ext cx="496" cy="713"/>
            </a:xfrm>
            <a:custGeom>
              <a:avLst/>
              <a:gdLst/>
              <a:ahLst/>
              <a:cxnLst>
                <a:cxn ang="0">
                  <a:pos x="184" y="48"/>
                </a:cxn>
                <a:cxn ang="0">
                  <a:pos x="664" y="192"/>
                </a:cxn>
                <a:cxn ang="0">
                  <a:pos x="1288" y="1200"/>
                </a:cxn>
                <a:cxn ang="0">
                  <a:pos x="1432" y="1968"/>
                </a:cxn>
                <a:cxn ang="0">
                  <a:pos x="1384" y="1920"/>
                </a:cxn>
                <a:cxn ang="0">
                  <a:pos x="1000" y="1200"/>
                </a:cxn>
                <a:cxn ang="0">
                  <a:pos x="616" y="576"/>
                </a:cxn>
                <a:cxn ang="0">
                  <a:pos x="280" y="240"/>
                </a:cxn>
                <a:cxn ang="0">
                  <a:pos x="232" y="288"/>
                </a:cxn>
                <a:cxn ang="0">
                  <a:pos x="472" y="528"/>
                </a:cxn>
                <a:cxn ang="0">
                  <a:pos x="760" y="960"/>
                </a:cxn>
                <a:cxn ang="0">
                  <a:pos x="1144" y="1632"/>
                </a:cxn>
                <a:cxn ang="0">
                  <a:pos x="1384" y="2016"/>
                </a:cxn>
                <a:cxn ang="0">
                  <a:pos x="1336" y="2016"/>
                </a:cxn>
                <a:cxn ang="0">
                  <a:pos x="1096" y="1824"/>
                </a:cxn>
                <a:cxn ang="0">
                  <a:pos x="568" y="1296"/>
                </a:cxn>
                <a:cxn ang="0">
                  <a:pos x="88" y="576"/>
                </a:cxn>
                <a:cxn ang="0">
                  <a:pos x="40" y="192"/>
                </a:cxn>
                <a:cxn ang="0">
                  <a:pos x="184" y="48"/>
                </a:cxn>
              </a:cxnLst>
              <a:rect l="0" t="0" r="r" b="b"/>
              <a:pathLst>
                <a:path w="1456" h="2088">
                  <a:moveTo>
                    <a:pt x="184" y="48"/>
                  </a:moveTo>
                  <a:cubicBezTo>
                    <a:pt x="288" y="48"/>
                    <a:pt x="480" y="0"/>
                    <a:pt x="664" y="192"/>
                  </a:cubicBezTo>
                  <a:cubicBezTo>
                    <a:pt x="848" y="384"/>
                    <a:pt x="1160" y="904"/>
                    <a:pt x="1288" y="1200"/>
                  </a:cubicBezTo>
                  <a:cubicBezTo>
                    <a:pt x="1416" y="1496"/>
                    <a:pt x="1416" y="1848"/>
                    <a:pt x="1432" y="1968"/>
                  </a:cubicBezTo>
                  <a:cubicBezTo>
                    <a:pt x="1448" y="2088"/>
                    <a:pt x="1456" y="2048"/>
                    <a:pt x="1384" y="1920"/>
                  </a:cubicBezTo>
                  <a:cubicBezTo>
                    <a:pt x="1312" y="1792"/>
                    <a:pt x="1128" y="1424"/>
                    <a:pt x="1000" y="1200"/>
                  </a:cubicBezTo>
                  <a:cubicBezTo>
                    <a:pt x="872" y="976"/>
                    <a:pt x="736" y="736"/>
                    <a:pt x="616" y="576"/>
                  </a:cubicBezTo>
                  <a:cubicBezTo>
                    <a:pt x="496" y="416"/>
                    <a:pt x="344" y="288"/>
                    <a:pt x="280" y="240"/>
                  </a:cubicBezTo>
                  <a:cubicBezTo>
                    <a:pt x="216" y="192"/>
                    <a:pt x="200" y="240"/>
                    <a:pt x="232" y="288"/>
                  </a:cubicBezTo>
                  <a:cubicBezTo>
                    <a:pt x="264" y="336"/>
                    <a:pt x="384" y="416"/>
                    <a:pt x="472" y="528"/>
                  </a:cubicBezTo>
                  <a:cubicBezTo>
                    <a:pt x="560" y="640"/>
                    <a:pt x="648" y="776"/>
                    <a:pt x="760" y="960"/>
                  </a:cubicBezTo>
                  <a:cubicBezTo>
                    <a:pt x="872" y="1144"/>
                    <a:pt x="1040" y="1456"/>
                    <a:pt x="1144" y="1632"/>
                  </a:cubicBezTo>
                  <a:cubicBezTo>
                    <a:pt x="1248" y="1808"/>
                    <a:pt x="1352" y="1952"/>
                    <a:pt x="1384" y="2016"/>
                  </a:cubicBezTo>
                  <a:cubicBezTo>
                    <a:pt x="1416" y="2080"/>
                    <a:pt x="1384" y="2048"/>
                    <a:pt x="1336" y="2016"/>
                  </a:cubicBezTo>
                  <a:cubicBezTo>
                    <a:pt x="1288" y="1984"/>
                    <a:pt x="1224" y="1944"/>
                    <a:pt x="1096" y="1824"/>
                  </a:cubicBezTo>
                  <a:cubicBezTo>
                    <a:pt x="968" y="1704"/>
                    <a:pt x="736" y="1504"/>
                    <a:pt x="568" y="1296"/>
                  </a:cubicBezTo>
                  <a:cubicBezTo>
                    <a:pt x="400" y="1088"/>
                    <a:pt x="176" y="760"/>
                    <a:pt x="88" y="576"/>
                  </a:cubicBezTo>
                  <a:cubicBezTo>
                    <a:pt x="0" y="392"/>
                    <a:pt x="24" y="280"/>
                    <a:pt x="40" y="192"/>
                  </a:cubicBezTo>
                  <a:cubicBezTo>
                    <a:pt x="56" y="104"/>
                    <a:pt x="80" y="48"/>
                    <a:pt x="184" y="48"/>
                  </a:cubicBezTo>
                  <a:close/>
                </a:path>
              </a:pathLst>
            </a:custGeom>
            <a:solidFill>
              <a:schemeClr val="accent2">
                <a:alpha val="50000"/>
              </a:schemeClr>
            </a:solidFill>
            <a:ln w="9525">
              <a:noFill/>
              <a:round/>
              <a:headEnd/>
              <a:tailEnd/>
            </a:ln>
            <a:effectLst/>
          </p:spPr>
          <p:txBody>
            <a:bodyPr wrap="none" anchor="ctr"/>
            <a:lstStyle/>
            <a:p>
              <a:pPr>
                <a:defRPr/>
              </a:pPr>
              <a:endParaRPr lang="en-US">
                <a:latin typeface="Garamond" pitchFamily="18" charset="0"/>
                <a:ea typeface="+mn-ea"/>
              </a:endParaRPr>
            </a:p>
          </p:txBody>
        </p:sp>
        <p:sp>
          <p:nvSpPr>
            <p:cNvPr id="62515" name="Freeform 51"/>
            <p:cNvSpPr>
              <a:spLocks/>
            </p:cNvSpPr>
            <p:nvPr/>
          </p:nvSpPr>
          <p:spPr bwMode="white">
            <a:xfrm>
              <a:off x="5541" y="574"/>
              <a:ext cx="216" cy="365"/>
            </a:xfrm>
            <a:custGeom>
              <a:avLst/>
              <a:gdLst/>
              <a:ahLst/>
              <a:cxnLst>
                <a:cxn ang="0">
                  <a:pos x="39" y="8"/>
                </a:cxn>
                <a:cxn ang="0">
                  <a:pos x="213" y="23"/>
                </a:cxn>
                <a:cxn ang="0">
                  <a:pos x="216" y="146"/>
                </a:cxn>
                <a:cxn ang="0">
                  <a:pos x="84" y="66"/>
                </a:cxn>
                <a:cxn ang="0">
                  <a:pos x="72" y="85"/>
                </a:cxn>
                <a:cxn ang="0">
                  <a:pos x="169" y="147"/>
                </a:cxn>
                <a:cxn ang="0">
                  <a:pos x="213" y="194"/>
                </a:cxn>
                <a:cxn ang="0">
                  <a:pos x="216" y="365"/>
                </a:cxn>
                <a:cxn ang="0">
                  <a:pos x="45" y="192"/>
                </a:cxn>
                <a:cxn ang="0">
                  <a:pos x="1" y="68"/>
                </a:cxn>
                <a:cxn ang="0">
                  <a:pos x="39" y="8"/>
                </a:cxn>
              </a:cxnLst>
              <a:rect l="0" t="0" r="r" b="b"/>
              <a:pathLst>
                <a:path w="216" h="365">
                  <a:moveTo>
                    <a:pt x="39" y="8"/>
                  </a:moveTo>
                  <a:cubicBezTo>
                    <a:pt x="74" y="1"/>
                    <a:pt x="183" y="0"/>
                    <a:pt x="213" y="23"/>
                  </a:cubicBezTo>
                  <a:lnTo>
                    <a:pt x="216" y="146"/>
                  </a:lnTo>
                  <a:cubicBezTo>
                    <a:pt x="195" y="153"/>
                    <a:pt x="108" y="76"/>
                    <a:pt x="84" y="66"/>
                  </a:cubicBezTo>
                  <a:cubicBezTo>
                    <a:pt x="60" y="56"/>
                    <a:pt x="58" y="72"/>
                    <a:pt x="72" y="85"/>
                  </a:cubicBezTo>
                  <a:cubicBezTo>
                    <a:pt x="86" y="99"/>
                    <a:pt x="146" y="129"/>
                    <a:pt x="169" y="147"/>
                  </a:cubicBezTo>
                  <a:cubicBezTo>
                    <a:pt x="192" y="165"/>
                    <a:pt x="205" y="158"/>
                    <a:pt x="213" y="194"/>
                  </a:cubicBezTo>
                  <a:lnTo>
                    <a:pt x="216" y="365"/>
                  </a:lnTo>
                  <a:cubicBezTo>
                    <a:pt x="188" y="365"/>
                    <a:pt x="81" y="242"/>
                    <a:pt x="45" y="192"/>
                  </a:cubicBezTo>
                  <a:cubicBezTo>
                    <a:pt x="9" y="142"/>
                    <a:pt x="2" y="98"/>
                    <a:pt x="1" y="68"/>
                  </a:cubicBezTo>
                  <a:cubicBezTo>
                    <a:pt x="0" y="37"/>
                    <a:pt x="3" y="16"/>
                    <a:pt x="39" y="8"/>
                  </a:cubicBezTo>
                  <a:close/>
                </a:path>
              </a:pathLst>
            </a:custGeom>
            <a:solidFill>
              <a:schemeClr val="accent2">
                <a:alpha val="50000"/>
              </a:schemeClr>
            </a:solidFill>
            <a:ln w="9525">
              <a:noFill/>
              <a:round/>
              <a:headEnd/>
              <a:tailEnd/>
            </a:ln>
            <a:effectLst/>
          </p:spPr>
          <p:txBody>
            <a:bodyPr wrap="none" anchor="ctr"/>
            <a:lstStyle/>
            <a:p>
              <a:pPr>
                <a:defRPr/>
              </a:pPr>
              <a:endParaRPr lang="en-US">
                <a:latin typeface="Garamond" pitchFamily="18" charset="0"/>
                <a:ea typeface="+mn-ea"/>
              </a:endParaRPr>
            </a:p>
          </p:txBody>
        </p:sp>
        <p:sp>
          <p:nvSpPr>
            <p:cNvPr id="62516" name="Freeform 52"/>
            <p:cNvSpPr>
              <a:spLocks/>
            </p:cNvSpPr>
            <p:nvPr/>
          </p:nvSpPr>
          <p:spPr bwMode="white">
            <a:xfrm>
              <a:off x="5373" y="686"/>
              <a:ext cx="334" cy="819"/>
            </a:xfrm>
            <a:custGeom>
              <a:avLst/>
              <a:gdLst/>
              <a:ahLst/>
              <a:cxnLst>
                <a:cxn ang="0">
                  <a:pos x="253" y="1432"/>
                </a:cxn>
                <a:cxn ang="0">
                  <a:pos x="82" y="881"/>
                </a:cxn>
                <a:cxn ang="0">
                  <a:pos x="12" y="296"/>
                </a:cxn>
                <a:cxn ang="0">
                  <a:pos x="156" y="56"/>
                </a:cxn>
                <a:cxn ang="0">
                  <a:pos x="444" y="56"/>
                </a:cxn>
                <a:cxn ang="0">
                  <a:pos x="636" y="392"/>
                </a:cxn>
                <a:cxn ang="0">
                  <a:pos x="876" y="1112"/>
                </a:cxn>
                <a:cxn ang="0">
                  <a:pos x="972" y="2024"/>
                </a:cxn>
                <a:cxn ang="0">
                  <a:pos x="924" y="2360"/>
                </a:cxn>
                <a:cxn ang="0">
                  <a:pos x="876" y="2312"/>
                </a:cxn>
                <a:cxn ang="0">
                  <a:pos x="828" y="1928"/>
                </a:cxn>
                <a:cxn ang="0">
                  <a:pos x="684" y="1304"/>
                </a:cxn>
                <a:cxn ang="0">
                  <a:pos x="396" y="488"/>
                </a:cxn>
                <a:cxn ang="0">
                  <a:pos x="300" y="344"/>
                </a:cxn>
                <a:cxn ang="0">
                  <a:pos x="300" y="440"/>
                </a:cxn>
                <a:cxn ang="0">
                  <a:pos x="540" y="1064"/>
                </a:cxn>
                <a:cxn ang="0">
                  <a:pos x="732" y="1784"/>
                </a:cxn>
                <a:cxn ang="0">
                  <a:pos x="780" y="2264"/>
                </a:cxn>
                <a:cxn ang="0">
                  <a:pos x="732" y="2312"/>
                </a:cxn>
                <a:cxn ang="0">
                  <a:pos x="496" y="1887"/>
                </a:cxn>
                <a:cxn ang="0">
                  <a:pos x="253" y="1432"/>
                </a:cxn>
              </a:cxnLst>
              <a:rect l="0" t="0" r="r" b="b"/>
              <a:pathLst>
                <a:path w="980" h="2408">
                  <a:moveTo>
                    <a:pt x="253" y="1432"/>
                  </a:moveTo>
                  <a:cubicBezTo>
                    <a:pt x="184" y="1264"/>
                    <a:pt x="122" y="1070"/>
                    <a:pt x="82" y="881"/>
                  </a:cubicBezTo>
                  <a:cubicBezTo>
                    <a:pt x="42" y="692"/>
                    <a:pt x="0" y="433"/>
                    <a:pt x="12" y="296"/>
                  </a:cubicBezTo>
                  <a:cubicBezTo>
                    <a:pt x="24" y="159"/>
                    <a:pt x="84" y="96"/>
                    <a:pt x="156" y="56"/>
                  </a:cubicBezTo>
                  <a:cubicBezTo>
                    <a:pt x="228" y="16"/>
                    <a:pt x="364" y="0"/>
                    <a:pt x="444" y="56"/>
                  </a:cubicBezTo>
                  <a:cubicBezTo>
                    <a:pt x="524" y="112"/>
                    <a:pt x="564" y="216"/>
                    <a:pt x="636" y="392"/>
                  </a:cubicBezTo>
                  <a:cubicBezTo>
                    <a:pt x="708" y="568"/>
                    <a:pt x="820" y="840"/>
                    <a:pt x="876" y="1112"/>
                  </a:cubicBezTo>
                  <a:cubicBezTo>
                    <a:pt x="932" y="1384"/>
                    <a:pt x="964" y="1816"/>
                    <a:pt x="972" y="2024"/>
                  </a:cubicBezTo>
                  <a:cubicBezTo>
                    <a:pt x="980" y="2232"/>
                    <a:pt x="940" y="2312"/>
                    <a:pt x="924" y="2360"/>
                  </a:cubicBezTo>
                  <a:cubicBezTo>
                    <a:pt x="908" y="2408"/>
                    <a:pt x="892" y="2384"/>
                    <a:pt x="876" y="2312"/>
                  </a:cubicBezTo>
                  <a:cubicBezTo>
                    <a:pt x="860" y="2240"/>
                    <a:pt x="860" y="2096"/>
                    <a:pt x="828" y="1928"/>
                  </a:cubicBezTo>
                  <a:cubicBezTo>
                    <a:pt x="796" y="1760"/>
                    <a:pt x="756" y="1544"/>
                    <a:pt x="684" y="1304"/>
                  </a:cubicBezTo>
                  <a:cubicBezTo>
                    <a:pt x="612" y="1064"/>
                    <a:pt x="460" y="648"/>
                    <a:pt x="396" y="488"/>
                  </a:cubicBezTo>
                  <a:cubicBezTo>
                    <a:pt x="332" y="328"/>
                    <a:pt x="316" y="352"/>
                    <a:pt x="300" y="344"/>
                  </a:cubicBezTo>
                  <a:cubicBezTo>
                    <a:pt x="284" y="336"/>
                    <a:pt x="260" y="320"/>
                    <a:pt x="300" y="440"/>
                  </a:cubicBezTo>
                  <a:cubicBezTo>
                    <a:pt x="340" y="560"/>
                    <a:pt x="468" y="840"/>
                    <a:pt x="540" y="1064"/>
                  </a:cubicBezTo>
                  <a:cubicBezTo>
                    <a:pt x="612" y="1288"/>
                    <a:pt x="692" y="1584"/>
                    <a:pt x="732" y="1784"/>
                  </a:cubicBezTo>
                  <a:cubicBezTo>
                    <a:pt x="772" y="1984"/>
                    <a:pt x="780" y="2176"/>
                    <a:pt x="780" y="2264"/>
                  </a:cubicBezTo>
                  <a:cubicBezTo>
                    <a:pt x="780" y="2352"/>
                    <a:pt x="779" y="2375"/>
                    <a:pt x="732" y="2312"/>
                  </a:cubicBezTo>
                  <a:cubicBezTo>
                    <a:pt x="685" y="2249"/>
                    <a:pt x="576" y="2034"/>
                    <a:pt x="496" y="1887"/>
                  </a:cubicBezTo>
                  <a:cubicBezTo>
                    <a:pt x="416" y="1740"/>
                    <a:pt x="304" y="1527"/>
                    <a:pt x="253" y="1432"/>
                  </a:cubicBezTo>
                  <a:close/>
                </a:path>
              </a:pathLst>
            </a:custGeom>
            <a:solidFill>
              <a:schemeClr val="accent2">
                <a:alpha val="50000"/>
              </a:schemeClr>
            </a:solidFill>
            <a:ln w="9525" cap="flat" cmpd="sng">
              <a:noFill/>
              <a:prstDash val="solid"/>
              <a:round/>
              <a:headEnd type="none" w="med" len="med"/>
              <a:tailEnd type="none" w="med" len="med"/>
            </a:ln>
            <a:effectLst/>
          </p:spPr>
          <p:txBody>
            <a:bodyPr wrap="none" anchor="ctr"/>
            <a:lstStyle/>
            <a:p>
              <a:pPr>
                <a:defRPr/>
              </a:pPr>
              <a:endParaRPr lang="en-US">
                <a:latin typeface="Garamond" pitchFamily="18" charset="0"/>
                <a:ea typeface="+mn-ea"/>
              </a:endParaRPr>
            </a:p>
          </p:txBody>
        </p:sp>
        <p:grpSp>
          <p:nvGrpSpPr>
            <p:cNvPr id="1050" name="Group 53"/>
            <p:cNvGrpSpPr>
              <a:grpSpLocks/>
            </p:cNvGrpSpPr>
            <p:nvPr/>
          </p:nvGrpSpPr>
          <p:grpSpPr bwMode="auto">
            <a:xfrm>
              <a:off x="4358" y="2718"/>
              <a:ext cx="1200" cy="986"/>
              <a:chOff x="3387" y="1456"/>
              <a:chExt cx="1707" cy="1402"/>
            </a:xfrm>
          </p:grpSpPr>
          <p:sp>
            <p:nvSpPr>
              <p:cNvPr id="62518" name="Freeform 54"/>
              <p:cNvSpPr>
                <a:spLocks/>
              </p:cNvSpPr>
              <p:nvPr/>
            </p:nvSpPr>
            <p:spPr bwMode="white">
              <a:xfrm rot="21428822" flipH="1">
                <a:off x="3387" y="1656"/>
                <a:ext cx="706" cy="1014"/>
              </a:xfrm>
              <a:custGeom>
                <a:avLst/>
                <a:gdLst/>
                <a:ahLst/>
                <a:cxnLst>
                  <a:cxn ang="0">
                    <a:pos x="184" y="48"/>
                  </a:cxn>
                  <a:cxn ang="0">
                    <a:pos x="664" y="192"/>
                  </a:cxn>
                  <a:cxn ang="0">
                    <a:pos x="1288" y="1200"/>
                  </a:cxn>
                  <a:cxn ang="0">
                    <a:pos x="1432" y="1968"/>
                  </a:cxn>
                  <a:cxn ang="0">
                    <a:pos x="1384" y="1920"/>
                  </a:cxn>
                  <a:cxn ang="0">
                    <a:pos x="1000" y="1200"/>
                  </a:cxn>
                  <a:cxn ang="0">
                    <a:pos x="616" y="576"/>
                  </a:cxn>
                  <a:cxn ang="0">
                    <a:pos x="280" y="240"/>
                  </a:cxn>
                  <a:cxn ang="0">
                    <a:pos x="232" y="288"/>
                  </a:cxn>
                  <a:cxn ang="0">
                    <a:pos x="472" y="528"/>
                  </a:cxn>
                  <a:cxn ang="0">
                    <a:pos x="760" y="960"/>
                  </a:cxn>
                  <a:cxn ang="0">
                    <a:pos x="1144" y="1632"/>
                  </a:cxn>
                  <a:cxn ang="0">
                    <a:pos x="1384" y="2016"/>
                  </a:cxn>
                  <a:cxn ang="0">
                    <a:pos x="1336" y="2016"/>
                  </a:cxn>
                  <a:cxn ang="0">
                    <a:pos x="1096" y="1824"/>
                  </a:cxn>
                  <a:cxn ang="0">
                    <a:pos x="568" y="1296"/>
                  </a:cxn>
                  <a:cxn ang="0">
                    <a:pos x="88" y="576"/>
                  </a:cxn>
                  <a:cxn ang="0">
                    <a:pos x="40" y="192"/>
                  </a:cxn>
                  <a:cxn ang="0">
                    <a:pos x="184" y="48"/>
                  </a:cxn>
                </a:cxnLst>
                <a:rect l="0" t="0" r="r" b="b"/>
                <a:pathLst>
                  <a:path w="1456" h="2088">
                    <a:moveTo>
                      <a:pt x="184" y="48"/>
                    </a:moveTo>
                    <a:cubicBezTo>
                      <a:pt x="288" y="48"/>
                      <a:pt x="480" y="0"/>
                      <a:pt x="664" y="192"/>
                    </a:cubicBezTo>
                    <a:cubicBezTo>
                      <a:pt x="848" y="384"/>
                      <a:pt x="1160" y="904"/>
                      <a:pt x="1288" y="1200"/>
                    </a:cubicBezTo>
                    <a:cubicBezTo>
                      <a:pt x="1416" y="1496"/>
                      <a:pt x="1416" y="1848"/>
                      <a:pt x="1432" y="1968"/>
                    </a:cubicBezTo>
                    <a:cubicBezTo>
                      <a:pt x="1448" y="2088"/>
                      <a:pt x="1456" y="2048"/>
                      <a:pt x="1384" y="1920"/>
                    </a:cubicBezTo>
                    <a:cubicBezTo>
                      <a:pt x="1312" y="1792"/>
                      <a:pt x="1128" y="1424"/>
                      <a:pt x="1000" y="1200"/>
                    </a:cubicBezTo>
                    <a:cubicBezTo>
                      <a:pt x="872" y="976"/>
                      <a:pt x="736" y="736"/>
                      <a:pt x="616" y="576"/>
                    </a:cubicBezTo>
                    <a:cubicBezTo>
                      <a:pt x="496" y="416"/>
                      <a:pt x="344" y="288"/>
                      <a:pt x="280" y="240"/>
                    </a:cubicBezTo>
                    <a:cubicBezTo>
                      <a:pt x="216" y="192"/>
                      <a:pt x="200" y="240"/>
                      <a:pt x="232" y="288"/>
                    </a:cubicBezTo>
                    <a:cubicBezTo>
                      <a:pt x="264" y="336"/>
                      <a:pt x="384" y="416"/>
                      <a:pt x="472" y="528"/>
                    </a:cubicBezTo>
                    <a:cubicBezTo>
                      <a:pt x="560" y="640"/>
                      <a:pt x="648" y="776"/>
                      <a:pt x="760" y="960"/>
                    </a:cubicBezTo>
                    <a:cubicBezTo>
                      <a:pt x="872" y="1144"/>
                      <a:pt x="1040" y="1456"/>
                      <a:pt x="1144" y="1632"/>
                    </a:cubicBezTo>
                    <a:cubicBezTo>
                      <a:pt x="1248" y="1808"/>
                      <a:pt x="1352" y="1952"/>
                      <a:pt x="1384" y="2016"/>
                    </a:cubicBezTo>
                    <a:cubicBezTo>
                      <a:pt x="1416" y="2080"/>
                      <a:pt x="1384" y="2048"/>
                      <a:pt x="1336" y="2016"/>
                    </a:cubicBezTo>
                    <a:cubicBezTo>
                      <a:pt x="1288" y="1984"/>
                      <a:pt x="1224" y="1944"/>
                      <a:pt x="1096" y="1824"/>
                    </a:cubicBezTo>
                    <a:cubicBezTo>
                      <a:pt x="968" y="1704"/>
                      <a:pt x="736" y="1504"/>
                      <a:pt x="568" y="1296"/>
                    </a:cubicBezTo>
                    <a:cubicBezTo>
                      <a:pt x="400" y="1088"/>
                      <a:pt x="176" y="760"/>
                      <a:pt x="88" y="576"/>
                    </a:cubicBezTo>
                    <a:cubicBezTo>
                      <a:pt x="0" y="392"/>
                      <a:pt x="24" y="280"/>
                      <a:pt x="40" y="192"/>
                    </a:cubicBezTo>
                    <a:cubicBezTo>
                      <a:pt x="56" y="104"/>
                      <a:pt x="80" y="48"/>
                      <a:pt x="184" y="48"/>
                    </a:cubicBezTo>
                    <a:close/>
                  </a:path>
                </a:pathLst>
              </a:custGeom>
              <a:solidFill>
                <a:schemeClr val="accent2">
                  <a:alpha val="50000"/>
                </a:schemeClr>
              </a:solidFill>
              <a:ln w="9525">
                <a:noFill/>
                <a:round/>
                <a:headEnd/>
                <a:tailEnd/>
              </a:ln>
              <a:effectLst/>
            </p:spPr>
            <p:txBody>
              <a:bodyPr wrap="none" anchor="ctr"/>
              <a:lstStyle/>
              <a:p>
                <a:pPr>
                  <a:defRPr/>
                </a:pPr>
                <a:endParaRPr lang="en-US">
                  <a:latin typeface="Garamond" pitchFamily="18" charset="0"/>
                  <a:ea typeface="+mn-ea"/>
                </a:endParaRPr>
              </a:p>
            </p:txBody>
          </p:sp>
          <p:sp>
            <p:nvSpPr>
              <p:cNvPr id="62519" name="Freeform 55"/>
              <p:cNvSpPr>
                <a:spLocks/>
              </p:cNvSpPr>
              <p:nvPr/>
            </p:nvSpPr>
            <p:spPr bwMode="white">
              <a:xfrm rot="-744944">
                <a:off x="4388" y="1456"/>
                <a:ext cx="706" cy="1014"/>
              </a:xfrm>
              <a:custGeom>
                <a:avLst/>
                <a:gdLst/>
                <a:ahLst/>
                <a:cxnLst>
                  <a:cxn ang="0">
                    <a:pos x="184" y="48"/>
                  </a:cxn>
                  <a:cxn ang="0">
                    <a:pos x="664" y="192"/>
                  </a:cxn>
                  <a:cxn ang="0">
                    <a:pos x="1288" y="1200"/>
                  </a:cxn>
                  <a:cxn ang="0">
                    <a:pos x="1432" y="1968"/>
                  </a:cxn>
                  <a:cxn ang="0">
                    <a:pos x="1384" y="1920"/>
                  </a:cxn>
                  <a:cxn ang="0">
                    <a:pos x="1000" y="1200"/>
                  </a:cxn>
                  <a:cxn ang="0">
                    <a:pos x="616" y="576"/>
                  </a:cxn>
                  <a:cxn ang="0">
                    <a:pos x="280" y="240"/>
                  </a:cxn>
                  <a:cxn ang="0">
                    <a:pos x="232" y="288"/>
                  </a:cxn>
                  <a:cxn ang="0">
                    <a:pos x="472" y="528"/>
                  </a:cxn>
                  <a:cxn ang="0">
                    <a:pos x="760" y="960"/>
                  </a:cxn>
                  <a:cxn ang="0">
                    <a:pos x="1144" y="1632"/>
                  </a:cxn>
                  <a:cxn ang="0">
                    <a:pos x="1384" y="2016"/>
                  </a:cxn>
                  <a:cxn ang="0">
                    <a:pos x="1336" y="2016"/>
                  </a:cxn>
                  <a:cxn ang="0">
                    <a:pos x="1096" y="1824"/>
                  </a:cxn>
                  <a:cxn ang="0">
                    <a:pos x="568" y="1296"/>
                  </a:cxn>
                  <a:cxn ang="0">
                    <a:pos x="88" y="576"/>
                  </a:cxn>
                  <a:cxn ang="0">
                    <a:pos x="40" y="192"/>
                  </a:cxn>
                  <a:cxn ang="0">
                    <a:pos x="184" y="48"/>
                  </a:cxn>
                </a:cxnLst>
                <a:rect l="0" t="0" r="r" b="b"/>
                <a:pathLst>
                  <a:path w="1456" h="2088">
                    <a:moveTo>
                      <a:pt x="184" y="48"/>
                    </a:moveTo>
                    <a:cubicBezTo>
                      <a:pt x="288" y="48"/>
                      <a:pt x="480" y="0"/>
                      <a:pt x="664" y="192"/>
                    </a:cubicBezTo>
                    <a:cubicBezTo>
                      <a:pt x="848" y="384"/>
                      <a:pt x="1160" y="904"/>
                      <a:pt x="1288" y="1200"/>
                    </a:cubicBezTo>
                    <a:cubicBezTo>
                      <a:pt x="1416" y="1496"/>
                      <a:pt x="1416" y="1848"/>
                      <a:pt x="1432" y="1968"/>
                    </a:cubicBezTo>
                    <a:cubicBezTo>
                      <a:pt x="1448" y="2088"/>
                      <a:pt x="1456" y="2048"/>
                      <a:pt x="1384" y="1920"/>
                    </a:cubicBezTo>
                    <a:cubicBezTo>
                      <a:pt x="1312" y="1792"/>
                      <a:pt x="1128" y="1424"/>
                      <a:pt x="1000" y="1200"/>
                    </a:cubicBezTo>
                    <a:cubicBezTo>
                      <a:pt x="872" y="976"/>
                      <a:pt x="736" y="736"/>
                      <a:pt x="616" y="576"/>
                    </a:cubicBezTo>
                    <a:cubicBezTo>
                      <a:pt x="496" y="416"/>
                      <a:pt x="344" y="288"/>
                      <a:pt x="280" y="240"/>
                    </a:cubicBezTo>
                    <a:cubicBezTo>
                      <a:pt x="216" y="192"/>
                      <a:pt x="200" y="240"/>
                      <a:pt x="232" y="288"/>
                    </a:cubicBezTo>
                    <a:cubicBezTo>
                      <a:pt x="264" y="336"/>
                      <a:pt x="384" y="416"/>
                      <a:pt x="472" y="528"/>
                    </a:cubicBezTo>
                    <a:cubicBezTo>
                      <a:pt x="560" y="640"/>
                      <a:pt x="648" y="776"/>
                      <a:pt x="760" y="960"/>
                    </a:cubicBezTo>
                    <a:cubicBezTo>
                      <a:pt x="872" y="1144"/>
                      <a:pt x="1040" y="1456"/>
                      <a:pt x="1144" y="1632"/>
                    </a:cubicBezTo>
                    <a:cubicBezTo>
                      <a:pt x="1248" y="1808"/>
                      <a:pt x="1352" y="1952"/>
                      <a:pt x="1384" y="2016"/>
                    </a:cubicBezTo>
                    <a:cubicBezTo>
                      <a:pt x="1416" y="2080"/>
                      <a:pt x="1384" y="2048"/>
                      <a:pt x="1336" y="2016"/>
                    </a:cubicBezTo>
                    <a:cubicBezTo>
                      <a:pt x="1288" y="1984"/>
                      <a:pt x="1224" y="1944"/>
                      <a:pt x="1096" y="1824"/>
                    </a:cubicBezTo>
                    <a:cubicBezTo>
                      <a:pt x="968" y="1704"/>
                      <a:pt x="736" y="1504"/>
                      <a:pt x="568" y="1296"/>
                    </a:cubicBezTo>
                    <a:cubicBezTo>
                      <a:pt x="400" y="1088"/>
                      <a:pt x="176" y="760"/>
                      <a:pt x="88" y="576"/>
                    </a:cubicBezTo>
                    <a:cubicBezTo>
                      <a:pt x="0" y="392"/>
                      <a:pt x="24" y="280"/>
                      <a:pt x="40" y="192"/>
                    </a:cubicBezTo>
                    <a:cubicBezTo>
                      <a:pt x="56" y="104"/>
                      <a:pt x="80" y="48"/>
                      <a:pt x="184" y="48"/>
                    </a:cubicBezTo>
                    <a:close/>
                  </a:path>
                </a:pathLst>
              </a:custGeom>
              <a:solidFill>
                <a:schemeClr val="accent2">
                  <a:alpha val="50000"/>
                </a:schemeClr>
              </a:solidFill>
              <a:ln w="9525">
                <a:noFill/>
                <a:round/>
                <a:headEnd/>
                <a:tailEnd/>
              </a:ln>
              <a:effectLst/>
            </p:spPr>
            <p:txBody>
              <a:bodyPr wrap="none" anchor="ctr"/>
              <a:lstStyle/>
              <a:p>
                <a:pPr>
                  <a:defRPr/>
                </a:pPr>
                <a:endParaRPr lang="en-US">
                  <a:latin typeface="Garamond" pitchFamily="18" charset="0"/>
                  <a:ea typeface="+mn-ea"/>
                </a:endParaRPr>
              </a:p>
            </p:txBody>
          </p:sp>
          <p:sp>
            <p:nvSpPr>
              <p:cNvPr id="62520" name="Freeform 56"/>
              <p:cNvSpPr>
                <a:spLocks/>
              </p:cNvSpPr>
              <p:nvPr/>
            </p:nvSpPr>
            <p:spPr bwMode="white">
              <a:xfrm>
                <a:off x="4085" y="1693"/>
                <a:ext cx="475" cy="1165"/>
              </a:xfrm>
              <a:custGeom>
                <a:avLst/>
                <a:gdLst/>
                <a:ahLst/>
                <a:cxnLst>
                  <a:cxn ang="0">
                    <a:pos x="253" y="1432"/>
                  </a:cxn>
                  <a:cxn ang="0">
                    <a:pos x="82" y="881"/>
                  </a:cxn>
                  <a:cxn ang="0">
                    <a:pos x="12" y="296"/>
                  </a:cxn>
                  <a:cxn ang="0">
                    <a:pos x="156" y="56"/>
                  </a:cxn>
                  <a:cxn ang="0">
                    <a:pos x="444" y="56"/>
                  </a:cxn>
                  <a:cxn ang="0">
                    <a:pos x="636" y="392"/>
                  </a:cxn>
                  <a:cxn ang="0">
                    <a:pos x="876" y="1112"/>
                  </a:cxn>
                  <a:cxn ang="0">
                    <a:pos x="972" y="2024"/>
                  </a:cxn>
                  <a:cxn ang="0">
                    <a:pos x="924" y="2360"/>
                  </a:cxn>
                  <a:cxn ang="0">
                    <a:pos x="876" y="2312"/>
                  </a:cxn>
                  <a:cxn ang="0">
                    <a:pos x="828" y="1928"/>
                  </a:cxn>
                  <a:cxn ang="0">
                    <a:pos x="684" y="1304"/>
                  </a:cxn>
                  <a:cxn ang="0">
                    <a:pos x="396" y="488"/>
                  </a:cxn>
                  <a:cxn ang="0">
                    <a:pos x="300" y="344"/>
                  </a:cxn>
                  <a:cxn ang="0">
                    <a:pos x="300" y="440"/>
                  </a:cxn>
                  <a:cxn ang="0">
                    <a:pos x="540" y="1064"/>
                  </a:cxn>
                  <a:cxn ang="0">
                    <a:pos x="732" y="1784"/>
                  </a:cxn>
                  <a:cxn ang="0">
                    <a:pos x="780" y="2264"/>
                  </a:cxn>
                  <a:cxn ang="0">
                    <a:pos x="732" y="2312"/>
                  </a:cxn>
                  <a:cxn ang="0">
                    <a:pos x="496" y="1887"/>
                  </a:cxn>
                  <a:cxn ang="0">
                    <a:pos x="253" y="1432"/>
                  </a:cxn>
                </a:cxnLst>
                <a:rect l="0" t="0" r="r" b="b"/>
                <a:pathLst>
                  <a:path w="980" h="2408">
                    <a:moveTo>
                      <a:pt x="253" y="1432"/>
                    </a:moveTo>
                    <a:cubicBezTo>
                      <a:pt x="184" y="1264"/>
                      <a:pt x="122" y="1070"/>
                      <a:pt x="82" y="881"/>
                    </a:cubicBezTo>
                    <a:cubicBezTo>
                      <a:pt x="42" y="692"/>
                      <a:pt x="0" y="433"/>
                      <a:pt x="12" y="296"/>
                    </a:cubicBezTo>
                    <a:cubicBezTo>
                      <a:pt x="24" y="159"/>
                      <a:pt x="84" y="96"/>
                      <a:pt x="156" y="56"/>
                    </a:cubicBezTo>
                    <a:cubicBezTo>
                      <a:pt x="228" y="16"/>
                      <a:pt x="364" y="0"/>
                      <a:pt x="444" y="56"/>
                    </a:cubicBezTo>
                    <a:cubicBezTo>
                      <a:pt x="524" y="112"/>
                      <a:pt x="564" y="216"/>
                      <a:pt x="636" y="392"/>
                    </a:cubicBezTo>
                    <a:cubicBezTo>
                      <a:pt x="708" y="568"/>
                      <a:pt x="820" y="840"/>
                      <a:pt x="876" y="1112"/>
                    </a:cubicBezTo>
                    <a:cubicBezTo>
                      <a:pt x="932" y="1384"/>
                      <a:pt x="964" y="1816"/>
                      <a:pt x="972" y="2024"/>
                    </a:cubicBezTo>
                    <a:cubicBezTo>
                      <a:pt x="980" y="2232"/>
                      <a:pt x="940" y="2312"/>
                      <a:pt x="924" y="2360"/>
                    </a:cubicBezTo>
                    <a:cubicBezTo>
                      <a:pt x="908" y="2408"/>
                      <a:pt x="892" y="2384"/>
                      <a:pt x="876" y="2312"/>
                    </a:cubicBezTo>
                    <a:cubicBezTo>
                      <a:pt x="860" y="2240"/>
                      <a:pt x="860" y="2096"/>
                      <a:pt x="828" y="1928"/>
                    </a:cubicBezTo>
                    <a:cubicBezTo>
                      <a:pt x="796" y="1760"/>
                      <a:pt x="756" y="1544"/>
                      <a:pt x="684" y="1304"/>
                    </a:cubicBezTo>
                    <a:cubicBezTo>
                      <a:pt x="612" y="1064"/>
                      <a:pt x="460" y="648"/>
                      <a:pt x="396" y="488"/>
                    </a:cubicBezTo>
                    <a:cubicBezTo>
                      <a:pt x="332" y="328"/>
                      <a:pt x="316" y="352"/>
                      <a:pt x="300" y="344"/>
                    </a:cubicBezTo>
                    <a:cubicBezTo>
                      <a:pt x="284" y="336"/>
                      <a:pt x="260" y="320"/>
                      <a:pt x="300" y="440"/>
                    </a:cubicBezTo>
                    <a:cubicBezTo>
                      <a:pt x="340" y="560"/>
                      <a:pt x="468" y="840"/>
                      <a:pt x="540" y="1064"/>
                    </a:cubicBezTo>
                    <a:cubicBezTo>
                      <a:pt x="612" y="1288"/>
                      <a:pt x="692" y="1584"/>
                      <a:pt x="732" y="1784"/>
                    </a:cubicBezTo>
                    <a:cubicBezTo>
                      <a:pt x="772" y="1984"/>
                      <a:pt x="780" y="2176"/>
                      <a:pt x="780" y="2264"/>
                    </a:cubicBezTo>
                    <a:cubicBezTo>
                      <a:pt x="780" y="2352"/>
                      <a:pt x="779" y="2375"/>
                      <a:pt x="732" y="2312"/>
                    </a:cubicBezTo>
                    <a:cubicBezTo>
                      <a:pt x="685" y="2249"/>
                      <a:pt x="576" y="2034"/>
                      <a:pt x="496" y="1887"/>
                    </a:cubicBezTo>
                    <a:cubicBezTo>
                      <a:pt x="416" y="1740"/>
                      <a:pt x="304" y="1527"/>
                      <a:pt x="253" y="1432"/>
                    </a:cubicBezTo>
                    <a:close/>
                  </a:path>
                </a:pathLst>
              </a:custGeom>
              <a:solidFill>
                <a:schemeClr val="accent2">
                  <a:alpha val="50000"/>
                </a:schemeClr>
              </a:solidFill>
              <a:ln w="9525" cap="flat" cmpd="sng">
                <a:noFill/>
                <a:prstDash val="solid"/>
                <a:round/>
                <a:headEnd type="none" w="med" len="med"/>
                <a:tailEnd type="none" w="med" len="med"/>
              </a:ln>
              <a:effectLst/>
            </p:spPr>
            <p:txBody>
              <a:bodyPr wrap="none" anchor="ctr"/>
              <a:lstStyle/>
              <a:p>
                <a:pPr>
                  <a:defRPr/>
                </a:pPr>
                <a:endParaRPr lang="en-US">
                  <a:latin typeface="Garamond" pitchFamily="18" charset="0"/>
                  <a:ea typeface="+mn-ea"/>
                </a:endParaRPr>
              </a:p>
            </p:txBody>
          </p:sp>
        </p:grpSp>
        <p:grpSp>
          <p:nvGrpSpPr>
            <p:cNvPr id="1051" name="Group 57"/>
            <p:cNvGrpSpPr>
              <a:grpSpLocks/>
            </p:cNvGrpSpPr>
            <p:nvPr/>
          </p:nvGrpSpPr>
          <p:grpSpPr bwMode="auto">
            <a:xfrm>
              <a:off x="1478" y="3479"/>
              <a:ext cx="930" cy="764"/>
              <a:chOff x="3387" y="1456"/>
              <a:chExt cx="1707" cy="1402"/>
            </a:xfrm>
          </p:grpSpPr>
          <p:sp>
            <p:nvSpPr>
              <p:cNvPr id="62522" name="Freeform 58"/>
              <p:cNvSpPr>
                <a:spLocks/>
              </p:cNvSpPr>
              <p:nvPr/>
            </p:nvSpPr>
            <p:spPr bwMode="white">
              <a:xfrm rot="21428822" flipH="1">
                <a:off x="3387" y="1658"/>
                <a:ext cx="707" cy="1013"/>
              </a:xfrm>
              <a:custGeom>
                <a:avLst/>
                <a:gdLst/>
                <a:ahLst/>
                <a:cxnLst>
                  <a:cxn ang="0">
                    <a:pos x="184" y="48"/>
                  </a:cxn>
                  <a:cxn ang="0">
                    <a:pos x="664" y="192"/>
                  </a:cxn>
                  <a:cxn ang="0">
                    <a:pos x="1288" y="1200"/>
                  </a:cxn>
                  <a:cxn ang="0">
                    <a:pos x="1432" y="1968"/>
                  </a:cxn>
                  <a:cxn ang="0">
                    <a:pos x="1384" y="1920"/>
                  </a:cxn>
                  <a:cxn ang="0">
                    <a:pos x="1000" y="1200"/>
                  </a:cxn>
                  <a:cxn ang="0">
                    <a:pos x="616" y="576"/>
                  </a:cxn>
                  <a:cxn ang="0">
                    <a:pos x="280" y="240"/>
                  </a:cxn>
                  <a:cxn ang="0">
                    <a:pos x="232" y="288"/>
                  </a:cxn>
                  <a:cxn ang="0">
                    <a:pos x="472" y="528"/>
                  </a:cxn>
                  <a:cxn ang="0">
                    <a:pos x="760" y="960"/>
                  </a:cxn>
                  <a:cxn ang="0">
                    <a:pos x="1144" y="1632"/>
                  </a:cxn>
                  <a:cxn ang="0">
                    <a:pos x="1384" y="2016"/>
                  </a:cxn>
                  <a:cxn ang="0">
                    <a:pos x="1336" y="2016"/>
                  </a:cxn>
                  <a:cxn ang="0">
                    <a:pos x="1096" y="1824"/>
                  </a:cxn>
                  <a:cxn ang="0">
                    <a:pos x="568" y="1296"/>
                  </a:cxn>
                  <a:cxn ang="0">
                    <a:pos x="88" y="576"/>
                  </a:cxn>
                  <a:cxn ang="0">
                    <a:pos x="40" y="192"/>
                  </a:cxn>
                  <a:cxn ang="0">
                    <a:pos x="184" y="48"/>
                  </a:cxn>
                </a:cxnLst>
                <a:rect l="0" t="0" r="r" b="b"/>
                <a:pathLst>
                  <a:path w="1456" h="2088">
                    <a:moveTo>
                      <a:pt x="184" y="48"/>
                    </a:moveTo>
                    <a:cubicBezTo>
                      <a:pt x="288" y="48"/>
                      <a:pt x="480" y="0"/>
                      <a:pt x="664" y="192"/>
                    </a:cubicBezTo>
                    <a:cubicBezTo>
                      <a:pt x="848" y="384"/>
                      <a:pt x="1160" y="904"/>
                      <a:pt x="1288" y="1200"/>
                    </a:cubicBezTo>
                    <a:cubicBezTo>
                      <a:pt x="1416" y="1496"/>
                      <a:pt x="1416" y="1848"/>
                      <a:pt x="1432" y="1968"/>
                    </a:cubicBezTo>
                    <a:cubicBezTo>
                      <a:pt x="1448" y="2088"/>
                      <a:pt x="1456" y="2048"/>
                      <a:pt x="1384" y="1920"/>
                    </a:cubicBezTo>
                    <a:cubicBezTo>
                      <a:pt x="1312" y="1792"/>
                      <a:pt x="1128" y="1424"/>
                      <a:pt x="1000" y="1200"/>
                    </a:cubicBezTo>
                    <a:cubicBezTo>
                      <a:pt x="872" y="976"/>
                      <a:pt x="736" y="736"/>
                      <a:pt x="616" y="576"/>
                    </a:cubicBezTo>
                    <a:cubicBezTo>
                      <a:pt x="496" y="416"/>
                      <a:pt x="344" y="288"/>
                      <a:pt x="280" y="240"/>
                    </a:cubicBezTo>
                    <a:cubicBezTo>
                      <a:pt x="216" y="192"/>
                      <a:pt x="200" y="240"/>
                      <a:pt x="232" y="288"/>
                    </a:cubicBezTo>
                    <a:cubicBezTo>
                      <a:pt x="264" y="336"/>
                      <a:pt x="384" y="416"/>
                      <a:pt x="472" y="528"/>
                    </a:cubicBezTo>
                    <a:cubicBezTo>
                      <a:pt x="560" y="640"/>
                      <a:pt x="648" y="776"/>
                      <a:pt x="760" y="960"/>
                    </a:cubicBezTo>
                    <a:cubicBezTo>
                      <a:pt x="872" y="1144"/>
                      <a:pt x="1040" y="1456"/>
                      <a:pt x="1144" y="1632"/>
                    </a:cubicBezTo>
                    <a:cubicBezTo>
                      <a:pt x="1248" y="1808"/>
                      <a:pt x="1352" y="1952"/>
                      <a:pt x="1384" y="2016"/>
                    </a:cubicBezTo>
                    <a:cubicBezTo>
                      <a:pt x="1416" y="2080"/>
                      <a:pt x="1384" y="2048"/>
                      <a:pt x="1336" y="2016"/>
                    </a:cubicBezTo>
                    <a:cubicBezTo>
                      <a:pt x="1288" y="1984"/>
                      <a:pt x="1224" y="1944"/>
                      <a:pt x="1096" y="1824"/>
                    </a:cubicBezTo>
                    <a:cubicBezTo>
                      <a:pt x="968" y="1704"/>
                      <a:pt x="736" y="1504"/>
                      <a:pt x="568" y="1296"/>
                    </a:cubicBezTo>
                    <a:cubicBezTo>
                      <a:pt x="400" y="1088"/>
                      <a:pt x="176" y="760"/>
                      <a:pt x="88" y="576"/>
                    </a:cubicBezTo>
                    <a:cubicBezTo>
                      <a:pt x="0" y="392"/>
                      <a:pt x="24" y="280"/>
                      <a:pt x="40" y="192"/>
                    </a:cubicBezTo>
                    <a:cubicBezTo>
                      <a:pt x="56" y="104"/>
                      <a:pt x="80" y="48"/>
                      <a:pt x="184" y="48"/>
                    </a:cubicBezTo>
                    <a:close/>
                  </a:path>
                </a:pathLst>
              </a:custGeom>
              <a:solidFill>
                <a:schemeClr val="accent2">
                  <a:alpha val="50000"/>
                </a:schemeClr>
              </a:solidFill>
              <a:ln w="9525">
                <a:noFill/>
                <a:round/>
                <a:headEnd/>
                <a:tailEnd/>
              </a:ln>
              <a:effectLst/>
            </p:spPr>
            <p:txBody>
              <a:bodyPr wrap="none" anchor="ctr"/>
              <a:lstStyle/>
              <a:p>
                <a:pPr>
                  <a:defRPr/>
                </a:pPr>
                <a:endParaRPr lang="en-US">
                  <a:latin typeface="Garamond" pitchFamily="18" charset="0"/>
                  <a:ea typeface="+mn-ea"/>
                </a:endParaRPr>
              </a:p>
            </p:txBody>
          </p:sp>
          <p:sp>
            <p:nvSpPr>
              <p:cNvPr id="62523" name="Freeform 59"/>
              <p:cNvSpPr>
                <a:spLocks/>
              </p:cNvSpPr>
              <p:nvPr/>
            </p:nvSpPr>
            <p:spPr bwMode="white">
              <a:xfrm rot="-744944">
                <a:off x="4387" y="1456"/>
                <a:ext cx="707" cy="1015"/>
              </a:xfrm>
              <a:custGeom>
                <a:avLst/>
                <a:gdLst/>
                <a:ahLst/>
                <a:cxnLst>
                  <a:cxn ang="0">
                    <a:pos x="184" y="48"/>
                  </a:cxn>
                  <a:cxn ang="0">
                    <a:pos x="664" y="192"/>
                  </a:cxn>
                  <a:cxn ang="0">
                    <a:pos x="1288" y="1200"/>
                  </a:cxn>
                  <a:cxn ang="0">
                    <a:pos x="1432" y="1968"/>
                  </a:cxn>
                  <a:cxn ang="0">
                    <a:pos x="1384" y="1920"/>
                  </a:cxn>
                  <a:cxn ang="0">
                    <a:pos x="1000" y="1200"/>
                  </a:cxn>
                  <a:cxn ang="0">
                    <a:pos x="616" y="576"/>
                  </a:cxn>
                  <a:cxn ang="0">
                    <a:pos x="280" y="240"/>
                  </a:cxn>
                  <a:cxn ang="0">
                    <a:pos x="232" y="288"/>
                  </a:cxn>
                  <a:cxn ang="0">
                    <a:pos x="472" y="528"/>
                  </a:cxn>
                  <a:cxn ang="0">
                    <a:pos x="760" y="960"/>
                  </a:cxn>
                  <a:cxn ang="0">
                    <a:pos x="1144" y="1632"/>
                  </a:cxn>
                  <a:cxn ang="0">
                    <a:pos x="1384" y="2016"/>
                  </a:cxn>
                  <a:cxn ang="0">
                    <a:pos x="1336" y="2016"/>
                  </a:cxn>
                  <a:cxn ang="0">
                    <a:pos x="1096" y="1824"/>
                  </a:cxn>
                  <a:cxn ang="0">
                    <a:pos x="568" y="1296"/>
                  </a:cxn>
                  <a:cxn ang="0">
                    <a:pos x="88" y="576"/>
                  </a:cxn>
                  <a:cxn ang="0">
                    <a:pos x="40" y="192"/>
                  </a:cxn>
                  <a:cxn ang="0">
                    <a:pos x="184" y="48"/>
                  </a:cxn>
                </a:cxnLst>
                <a:rect l="0" t="0" r="r" b="b"/>
                <a:pathLst>
                  <a:path w="1456" h="2088">
                    <a:moveTo>
                      <a:pt x="184" y="48"/>
                    </a:moveTo>
                    <a:cubicBezTo>
                      <a:pt x="288" y="48"/>
                      <a:pt x="480" y="0"/>
                      <a:pt x="664" y="192"/>
                    </a:cubicBezTo>
                    <a:cubicBezTo>
                      <a:pt x="848" y="384"/>
                      <a:pt x="1160" y="904"/>
                      <a:pt x="1288" y="1200"/>
                    </a:cubicBezTo>
                    <a:cubicBezTo>
                      <a:pt x="1416" y="1496"/>
                      <a:pt x="1416" y="1848"/>
                      <a:pt x="1432" y="1968"/>
                    </a:cubicBezTo>
                    <a:cubicBezTo>
                      <a:pt x="1448" y="2088"/>
                      <a:pt x="1456" y="2048"/>
                      <a:pt x="1384" y="1920"/>
                    </a:cubicBezTo>
                    <a:cubicBezTo>
                      <a:pt x="1312" y="1792"/>
                      <a:pt x="1128" y="1424"/>
                      <a:pt x="1000" y="1200"/>
                    </a:cubicBezTo>
                    <a:cubicBezTo>
                      <a:pt x="872" y="976"/>
                      <a:pt x="736" y="736"/>
                      <a:pt x="616" y="576"/>
                    </a:cubicBezTo>
                    <a:cubicBezTo>
                      <a:pt x="496" y="416"/>
                      <a:pt x="344" y="288"/>
                      <a:pt x="280" y="240"/>
                    </a:cubicBezTo>
                    <a:cubicBezTo>
                      <a:pt x="216" y="192"/>
                      <a:pt x="200" y="240"/>
                      <a:pt x="232" y="288"/>
                    </a:cubicBezTo>
                    <a:cubicBezTo>
                      <a:pt x="264" y="336"/>
                      <a:pt x="384" y="416"/>
                      <a:pt x="472" y="528"/>
                    </a:cubicBezTo>
                    <a:cubicBezTo>
                      <a:pt x="560" y="640"/>
                      <a:pt x="648" y="776"/>
                      <a:pt x="760" y="960"/>
                    </a:cubicBezTo>
                    <a:cubicBezTo>
                      <a:pt x="872" y="1144"/>
                      <a:pt x="1040" y="1456"/>
                      <a:pt x="1144" y="1632"/>
                    </a:cubicBezTo>
                    <a:cubicBezTo>
                      <a:pt x="1248" y="1808"/>
                      <a:pt x="1352" y="1952"/>
                      <a:pt x="1384" y="2016"/>
                    </a:cubicBezTo>
                    <a:cubicBezTo>
                      <a:pt x="1416" y="2080"/>
                      <a:pt x="1384" y="2048"/>
                      <a:pt x="1336" y="2016"/>
                    </a:cubicBezTo>
                    <a:cubicBezTo>
                      <a:pt x="1288" y="1984"/>
                      <a:pt x="1224" y="1944"/>
                      <a:pt x="1096" y="1824"/>
                    </a:cubicBezTo>
                    <a:cubicBezTo>
                      <a:pt x="968" y="1704"/>
                      <a:pt x="736" y="1504"/>
                      <a:pt x="568" y="1296"/>
                    </a:cubicBezTo>
                    <a:cubicBezTo>
                      <a:pt x="400" y="1088"/>
                      <a:pt x="176" y="760"/>
                      <a:pt x="88" y="576"/>
                    </a:cubicBezTo>
                    <a:cubicBezTo>
                      <a:pt x="0" y="392"/>
                      <a:pt x="24" y="280"/>
                      <a:pt x="40" y="192"/>
                    </a:cubicBezTo>
                    <a:cubicBezTo>
                      <a:pt x="56" y="104"/>
                      <a:pt x="80" y="48"/>
                      <a:pt x="184" y="48"/>
                    </a:cubicBezTo>
                    <a:close/>
                  </a:path>
                </a:pathLst>
              </a:custGeom>
              <a:solidFill>
                <a:schemeClr val="accent2">
                  <a:alpha val="50000"/>
                </a:schemeClr>
              </a:solidFill>
              <a:ln w="9525">
                <a:noFill/>
                <a:round/>
                <a:headEnd/>
                <a:tailEnd/>
              </a:ln>
              <a:effectLst/>
            </p:spPr>
            <p:txBody>
              <a:bodyPr wrap="none" anchor="ctr"/>
              <a:lstStyle/>
              <a:p>
                <a:pPr>
                  <a:defRPr/>
                </a:pPr>
                <a:endParaRPr lang="en-US">
                  <a:latin typeface="Garamond" pitchFamily="18" charset="0"/>
                  <a:ea typeface="+mn-ea"/>
                </a:endParaRPr>
              </a:p>
            </p:txBody>
          </p:sp>
          <p:sp>
            <p:nvSpPr>
              <p:cNvPr id="62524" name="Freeform 60"/>
              <p:cNvSpPr>
                <a:spLocks/>
              </p:cNvSpPr>
              <p:nvPr/>
            </p:nvSpPr>
            <p:spPr bwMode="white">
              <a:xfrm>
                <a:off x="4086" y="1695"/>
                <a:ext cx="474" cy="1163"/>
              </a:xfrm>
              <a:custGeom>
                <a:avLst/>
                <a:gdLst/>
                <a:ahLst/>
                <a:cxnLst>
                  <a:cxn ang="0">
                    <a:pos x="253" y="1432"/>
                  </a:cxn>
                  <a:cxn ang="0">
                    <a:pos x="82" y="881"/>
                  </a:cxn>
                  <a:cxn ang="0">
                    <a:pos x="12" y="296"/>
                  </a:cxn>
                  <a:cxn ang="0">
                    <a:pos x="156" y="56"/>
                  </a:cxn>
                  <a:cxn ang="0">
                    <a:pos x="444" y="56"/>
                  </a:cxn>
                  <a:cxn ang="0">
                    <a:pos x="636" y="392"/>
                  </a:cxn>
                  <a:cxn ang="0">
                    <a:pos x="876" y="1112"/>
                  </a:cxn>
                  <a:cxn ang="0">
                    <a:pos x="972" y="2024"/>
                  </a:cxn>
                  <a:cxn ang="0">
                    <a:pos x="924" y="2360"/>
                  </a:cxn>
                  <a:cxn ang="0">
                    <a:pos x="876" y="2312"/>
                  </a:cxn>
                  <a:cxn ang="0">
                    <a:pos x="828" y="1928"/>
                  </a:cxn>
                  <a:cxn ang="0">
                    <a:pos x="684" y="1304"/>
                  </a:cxn>
                  <a:cxn ang="0">
                    <a:pos x="396" y="488"/>
                  </a:cxn>
                  <a:cxn ang="0">
                    <a:pos x="300" y="344"/>
                  </a:cxn>
                  <a:cxn ang="0">
                    <a:pos x="300" y="440"/>
                  </a:cxn>
                  <a:cxn ang="0">
                    <a:pos x="540" y="1064"/>
                  </a:cxn>
                  <a:cxn ang="0">
                    <a:pos x="732" y="1784"/>
                  </a:cxn>
                  <a:cxn ang="0">
                    <a:pos x="780" y="2264"/>
                  </a:cxn>
                  <a:cxn ang="0">
                    <a:pos x="732" y="2312"/>
                  </a:cxn>
                  <a:cxn ang="0">
                    <a:pos x="496" y="1887"/>
                  </a:cxn>
                  <a:cxn ang="0">
                    <a:pos x="253" y="1432"/>
                  </a:cxn>
                </a:cxnLst>
                <a:rect l="0" t="0" r="r" b="b"/>
                <a:pathLst>
                  <a:path w="980" h="2408">
                    <a:moveTo>
                      <a:pt x="253" y="1432"/>
                    </a:moveTo>
                    <a:cubicBezTo>
                      <a:pt x="184" y="1264"/>
                      <a:pt x="122" y="1070"/>
                      <a:pt x="82" y="881"/>
                    </a:cubicBezTo>
                    <a:cubicBezTo>
                      <a:pt x="42" y="692"/>
                      <a:pt x="0" y="433"/>
                      <a:pt x="12" y="296"/>
                    </a:cubicBezTo>
                    <a:cubicBezTo>
                      <a:pt x="24" y="159"/>
                      <a:pt x="84" y="96"/>
                      <a:pt x="156" y="56"/>
                    </a:cubicBezTo>
                    <a:cubicBezTo>
                      <a:pt x="228" y="16"/>
                      <a:pt x="364" y="0"/>
                      <a:pt x="444" y="56"/>
                    </a:cubicBezTo>
                    <a:cubicBezTo>
                      <a:pt x="524" y="112"/>
                      <a:pt x="564" y="216"/>
                      <a:pt x="636" y="392"/>
                    </a:cubicBezTo>
                    <a:cubicBezTo>
                      <a:pt x="708" y="568"/>
                      <a:pt x="820" y="840"/>
                      <a:pt x="876" y="1112"/>
                    </a:cubicBezTo>
                    <a:cubicBezTo>
                      <a:pt x="932" y="1384"/>
                      <a:pt x="964" y="1816"/>
                      <a:pt x="972" y="2024"/>
                    </a:cubicBezTo>
                    <a:cubicBezTo>
                      <a:pt x="980" y="2232"/>
                      <a:pt x="940" y="2312"/>
                      <a:pt x="924" y="2360"/>
                    </a:cubicBezTo>
                    <a:cubicBezTo>
                      <a:pt x="908" y="2408"/>
                      <a:pt x="892" y="2384"/>
                      <a:pt x="876" y="2312"/>
                    </a:cubicBezTo>
                    <a:cubicBezTo>
                      <a:pt x="860" y="2240"/>
                      <a:pt x="860" y="2096"/>
                      <a:pt x="828" y="1928"/>
                    </a:cubicBezTo>
                    <a:cubicBezTo>
                      <a:pt x="796" y="1760"/>
                      <a:pt x="756" y="1544"/>
                      <a:pt x="684" y="1304"/>
                    </a:cubicBezTo>
                    <a:cubicBezTo>
                      <a:pt x="612" y="1064"/>
                      <a:pt x="460" y="648"/>
                      <a:pt x="396" y="488"/>
                    </a:cubicBezTo>
                    <a:cubicBezTo>
                      <a:pt x="332" y="328"/>
                      <a:pt x="316" y="352"/>
                      <a:pt x="300" y="344"/>
                    </a:cubicBezTo>
                    <a:cubicBezTo>
                      <a:pt x="284" y="336"/>
                      <a:pt x="260" y="320"/>
                      <a:pt x="300" y="440"/>
                    </a:cubicBezTo>
                    <a:cubicBezTo>
                      <a:pt x="340" y="560"/>
                      <a:pt x="468" y="840"/>
                      <a:pt x="540" y="1064"/>
                    </a:cubicBezTo>
                    <a:cubicBezTo>
                      <a:pt x="612" y="1288"/>
                      <a:pt x="692" y="1584"/>
                      <a:pt x="732" y="1784"/>
                    </a:cubicBezTo>
                    <a:cubicBezTo>
                      <a:pt x="772" y="1984"/>
                      <a:pt x="780" y="2176"/>
                      <a:pt x="780" y="2264"/>
                    </a:cubicBezTo>
                    <a:cubicBezTo>
                      <a:pt x="780" y="2352"/>
                      <a:pt x="779" y="2375"/>
                      <a:pt x="732" y="2312"/>
                    </a:cubicBezTo>
                    <a:cubicBezTo>
                      <a:pt x="685" y="2249"/>
                      <a:pt x="576" y="2034"/>
                      <a:pt x="496" y="1887"/>
                    </a:cubicBezTo>
                    <a:cubicBezTo>
                      <a:pt x="416" y="1740"/>
                      <a:pt x="304" y="1527"/>
                      <a:pt x="253" y="1432"/>
                    </a:cubicBezTo>
                    <a:close/>
                  </a:path>
                </a:pathLst>
              </a:custGeom>
              <a:solidFill>
                <a:schemeClr val="accent2">
                  <a:alpha val="50000"/>
                </a:schemeClr>
              </a:solidFill>
              <a:ln w="9525" cap="flat" cmpd="sng">
                <a:noFill/>
                <a:prstDash val="solid"/>
                <a:round/>
                <a:headEnd type="none" w="med" len="med"/>
                <a:tailEnd type="none" w="med" len="med"/>
              </a:ln>
              <a:effectLst/>
            </p:spPr>
            <p:txBody>
              <a:bodyPr wrap="none" anchor="ctr"/>
              <a:lstStyle/>
              <a:p>
                <a:pPr>
                  <a:defRPr/>
                </a:pPr>
                <a:endParaRPr lang="en-US">
                  <a:latin typeface="Garamond" pitchFamily="18" charset="0"/>
                  <a:ea typeface="+mn-ea"/>
                </a:endParaRPr>
              </a:p>
            </p:txBody>
          </p:sp>
        </p:grpSp>
        <p:sp>
          <p:nvSpPr>
            <p:cNvPr id="62525" name="Freeform 61"/>
            <p:cNvSpPr>
              <a:spLocks/>
            </p:cNvSpPr>
            <p:nvPr/>
          </p:nvSpPr>
          <p:spPr bwMode="white">
            <a:xfrm rot="-744944">
              <a:off x="818" y="3141"/>
              <a:ext cx="527" cy="756"/>
            </a:xfrm>
            <a:custGeom>
              <a:avLst/>
              <a:gdLst/>
              <a:ahLst/>
              <a:cxnLst>
                <a:cxn ang="0">
                  <a:pos x="184" y="48"/>
                </a:cxn>
                <a:cxn ang="0">
                  <a:pos x="664" y="192"/>
                </a:cxn>
                <a:cxn ang="0">
                  <a:pos x="1288" y="1200"/>
                </a:cxn>
                <a:cxn ang="0">
                  <a:pos x="1432" y="1968"/>
                </a:cxn>
                <a:cxn ang="0">
                  <a:pos x="1384" y="1920"/>
                </a:cxn>
                <a:cxn ang="0">
                  <a:pos x="1000" y="1200"/>
                </a:cxn>
                <a:cxn ang="0">
                  <a:pos x="616" y="576"/>
                </a:cxn>
                <a:cxn ang="0">
                  <a:pos x="280" y="240"/>
                </a:cxn>
                <a:cxn ang="0">
                  <a:pos x="232" y="288"/>
                </a:cxn>
                <a:cxn ang="0">
                  <a:pos x="472" y="528"/>
                </a:cxn>
                <a:cxn ang="0">
                  <a:pos x="760" y="960"/>
                </a:cxn>
                <a:cxn ang="0">
                  <a:pos x="1144" y="1632"/>
                </a:cxn>
                <a:cxn ang="0">
                  <a:pos x="1384" y="2016"/>
                </a:cxn>
                <a:cxn ang="0">
                  <a:pos x="1336" y="2016"/>
                </a:cxn>
                <a:cxn ang="0">
                  <a:pos x="1096" y="1824"/>
                </a:cxn>
                <a:cxn ang="0">
                  <a:pos x="568" y="1296"/>
                </a:cxn>
                <a:cxn ang="0">
                  <a:pos x="88" y="576"/>
                </a:cxn>
                <a:cxn ang="0">
                  <a:pos x="40" y="192"/>
                </a:cxn>
                <a:cxn ang="0">
                  <a:pos x="184" y="48"/>
                </a:cxn>
              </a:cxnLst>
              <a:rect l="0" t="0" r="r" b="b"/>
              <a:pathLst>
                <a:path w="1456" h="2088">
                  <a:moveTo>
                    <a:pt x="184" y="48"/>
                  </a:moveTo>
                  <a:cubicBezTo>
                    <a:pt x="288" y="48"/>
                    <a:pt x="480" y="0"/>
                    <a:pt x="664" y="192"/>
                  </a:cubicBezTo>
                  <a:cubicBezTo>
                    <a:pt x="848" y="384"/>
                    <a:pt x="1160" y="904"/>
                    <a:pt x="1288" y="1200"/>
                  </a:cubicBezTo>
                  <a:cubicBezTo>
                    <a:pt x="1416" y="1496"/>
                    <a:pt x="1416" y="1848"/>
                    <a:pt x="1432" y="1968"/>
                  </a:cubicBezTo>
                  <a:cubicBezTo>
                    <a:pt x="1448" y="2088"/>
                    <a:pt x="1456" y="2048"/>
                    <a:pt x="1384" y="1920"/>
                  </a:cubicBezTo>
                  <a:cubicBezTo>
                    <a:pt x="1312" y="1792"/>
                    <a:pt x="1128" y="1424"/>
                    <a:pt x="1000" y="1200"/>
                  </a:cubicBezTo>
                  <a:cubicBezTo>
                    <a:pt x="872" y="976"/>
                    <a:pt x="736" y="736"/>
                    <a:pt x="616" y="576"/>
                  </a:cubicBezTo>
                  <a:cubicBezTo>
                    <a:pt x="496" y="416"/>
                    <a:pt x="344" y="288"/>
                    <a:pt x="280" y="240"/>
                  </a:cubicBezTo>
                  <a:cubicBezTo>
                    <a:pt x="216" y="192"/>
                    <a:pt x="200" y="240"/>
                    <a:pt x="232" y="288"/>
                  </a:cubicBezTo>
                  <a:cubicBezTo>
                    <a:pt x="264" y="336"/>
                    <a:pt x="384" y="416"/>
                    <a:pt x="472" y="528"/>
                  </a:cubicBezTo>
                  <a:cubicBezTo>
                    <a:pt x="560" y="640"/>
                    <a:pt x="648" y="776"/>
                    <a:pt x="760" y="960"/>
                  </a:cubicBezTo>
                  <a:cubicBezTo>
                    <a:pt x="872" y="1144"/>
                    <a:pt x="1040" y="1456"/>
                    <a:pt x="1144" y="1632"/>
                  </a:cubicBezTo>
                  <a:cubicBezTo>
                    <a:pt x="1248" y="1808"/>
                    <a:pt x="1352" y="1952"/>
                    <a:pt x="1384" y="2016"/>
                  </a:cubicBezTo>
                  <a:cubicBezTo>
                    <a:pt x="1416" y="2080"/>
                    <a:pt x="1384" y="2048"/>
                    <a:pt x="1336" y="2016"/>
                  </a:cubicBezTo>
                  <a:cubicBezTo>
                    <a:pt x="1288" y="1984"/>
                    <a:pt x="1224" y="1944"/>
                    <a:pt x="1096" y="1824"/>
                  </a:cubicBezTo>
                  <a:cubicBezTo>
                    <a:pt x="968" y="1704"/>
                    <a:pt x="736" y="1504"/>
                    <a:pt x="568" y="1296"/>
                  </a:cubicBezTo>
                  <a:cubicBezTo>
                    <a:pt x="400" y="1088"/>
                    <a:pt x="176" y="760"/>
                    <a:pt x="88" y="576"/>
                  </a:cubicBezTo>
                  <a:cubicBezTo>
                    <a:pt x="0" y="392"/>
                    <a:pt x="24" y="280"/>
                    <a:pt x="40" y="192"/>
                  </a:cubicBezTo>
                  <a:cubicBezTo>
                    <a:pt x="56" y="104"/>
                    <a:pt x="80" y="48"/>
                    <a:pt x="184" y="48"/>
                  </a:cubicBezTo>
                  <a:close/>
                </a:path>
              </a:pathLst>
            </a:custGeom>
            <a:solidFill>
              <a:schemeClr val="accent2"/>
            </a:solidFill>
            <a:ln w="9525">
              <a:noFill/>
              <a:round/>
              <a:headEnd/>
              <a:tailEnd/>
            </a:ln>
            <a:effectLst/>
          </p:spPr>
          <p:txBody>
            <a:bodyPr wrap="none" anchor="ctr"/>
            <a:lstStyle/>
            <a:p>
              <a:pPr>
                <a:defRPr/>
              </a:pPr>
              <a:endParaRPr lang="en-US">
                <a:latin typeface="Garamond" pitchFamily="18" charset="0"/>
                <a:ea typeface="+mn-ea"/>
              </a:endParaRPr>
            </a:p>
          </p:txBody>
        </p:sp>
        <p:sp>
          <p:nvSpPr>
            <p:cNvPr id="62526" name="Freeform 62"/>
            <p:cNvSpPr>
              <a:spLocks/>
            </p:cNvSpPr>
            <p:nvPr/>
          </p:nvSpPr>
          <p:spPr bwMode="white">
            <a:xfrm>
              <a:off x="604" y="3352"/>
              <a:ext cx="353" cy="868"/>
            </a:xfrm>
            <a:custGeom>
              <a:avLst/>
              <a:gdLst/>
              <a:ahLst/>
              <a:cxnLst>
                <a:cxn ang="0">
                  <a:pos x="253" y="1432"/>
                </a:cxn>
                <a:cxn ang="0">
                  <a:pos x="82" y="881"/>
                </a:cxn>
                <a:cxn ang="0">
                  <a:pos x="12" y="296"/>
                </a:cxn>
                <a:cxn ang="0">
                  <a:pos x="156" y="56"/>
                </a:cxn>
                <a:cxn ang="0">
                  <a:pos x="444" y="56"/>
                </a:cxn>
                <a:cxn ang="0">
                  <a:pos x="636" y="392"/>
                </a:cxn>
                <a:cxn ang="0">
                  <a:pos x="876" y="1112"/>
                </a:cxn>
                <a:cxn ang="0">
                  <a:pos x="972" y="2024"/>
                </a:cxn>
                <a:cxn ang="0">
                  <a:pos x="924" y="2360"/>
                </a:cxn>
                <a:cxn ang="0">
                  <a:pos x="876" y="2312"/>
                </a:cxn>
                <a:cxn ang="0">
                  <a:pos x="828" y="1928"/>
                </a:cxn>
                <a:cxn ang="0">
                  <a:pos x="684" y="1304"/>
                </a:cxn>
                <a:cxn ang="0">
                  <a:pos x="396" y="488"/>
                </a:cxn>
                <a:cxn ang="0">
                  <a:pos x="300" y="344"/>
                </a:cxn>
                <a:cxn ang="0">
                  <a:pos x="300" y="440"/>
                </a:cxn>
                <a:cxn ang="0">
                  <a:pos x="540" y="1064"/>
                </a:cxn>
                <a:cxn ang="0">
                  <a:pos x="732" y="1784"/>
                </a:cxn>
                <a:cxn ang="0">
                  <a:pos x="780" y="2264"/>
                </a:cxn>
                <a:cxn ang="0">
                  <a:pos x="732" y="2312"/>
                </a:cxn>
                <a:cxn ang="0">
                  <a:pos x="496" y="1887"/>
                </a:cxn>
                <a:cxn ang="0">
                  <a:pos x="253" y="1432"/>
                </a:cxn>
              </a:cxnLst>
              <a:rect l="0" t="0" r="r" b="b"/>
              <a:pathLst>
                <a:path w="980" h="2408">
                  <a:moveTo>
                    <a:pt x="253" y="1432"/>
                  </a:moveTo>
                  <a:cubicBezTo>
                    <a:pt x="184" y="1264"/>
                    <a:pt x="122" y="1070"/>
                    <a:pt x="82" y="881"/>
                  </a:cubicBezTo>
                  <a:cubicBezTo>
                    <a:pt x="42" y="692"/>
                    <a:pt x="0" y="433"/>
                    <a:pt x="12" y="296"/>
                  </a:cubicBezTo>
                  <a:cubicBezTo>
                    <a:pt x="24" y="159"/>
                    <a:pt x="84" y="96"/>
                    <a:pt x="156" y="56"/>
                  </a:cubicBezTo>
                  <a:cubicBezTo>
                    <a:pt x="228" y="16"/>
                    <a:pt x="364" y="0"/>
                    <a:pt x="444" y="56"/>
                  </a:cubicBezTo>
                  <a:cubicBezTo>
                    <a:pt x="524" y="112"/>
                    <a:pt x="564" y="216"/>
                    <a:pt x="636" y="392"/>
                  </a:cubicBezTo>
                  <a:cubicBezTo>
                    <a:pt x="708" y="568"/>
                    <a:pt x="820" y="840"/>
                    <a:pt x="876" y="1112"/>
                  </a:cubicBezTo>
                  <a:cubicBezTo>
                    <a:pt x="932" y="1384"/>
                    <a:pt x="964" y="1816"/>
                    <a:pt x="972" y="2024"/>
                  </a:cubicBezTo>
                  <a:cubicBezTo>
                    <a:pt x="980" y="2232"/>
                    <a:pt x="940" y="2312"/>
                    <a:pt x="924" y="2360"/>
                  </a:cubicBezTo>
                  <a:cubicBezTo>
                    <a:pt x="908" y="2408"/>
                    <a:pt x="892" y="2384"/>
                    <a:pt x="876" y="2312"/>
                  </a:cubicBezTo>
                  <a:cubicBezTo>
                    <a:pt x="860" y="2240"/>
                    <a:pt x="860" y="2096"/>
                    <a:pt x="828" y="1928"/>
                  </a:cubicBezTo>
                  <a:cubicBezTo>
                    <a:pt x="796" y="1760"/>
                    <a:pt x="756" y="1544"/>
                    <a:pt x="684" y="1304"/>
                  </a:cubicBezTo>
                  <a:cubicBezTo>
                    <a:pt x="612" y="1064"/>
                    <a:pt x="460" y="648"/>
                    <a:pt x="396" y="488"/>
                  </a:cubicBezTo>
                  <a:cubicBezTo>
                    <a:pt x="332" y="328"/>
                    <a:pt x="316" y="352"/>
                    <a:pt x="300" y="344"/>
                  </a:cubicBezTo>
                  <a:cubicBezTo>
                    <a:pt x="284" y="336"/>
                    <a:pt x="260" y="320"/>
                    <a:pt x="300" y="440"/>
                  </a:cubicBezTo>
                  <a:cubicBezTo>
                    <a:pt x="340" y="560"/>
                    <a:pt x="468" y="840"/>
                    <a:pt x="540" y="1064"/>
                  </a:cubicBezTo>
                  <a:cubicBezTo>
                    <a:pt x="612" y="1288"/>
                    <a:pt x="692" y="1584"/>
                    <a:pt x="732" y="1784"/>
                  </a:cubicBezTo>
                  <a:cubicBezTo>
                    <a:pt x="772" y="1984"/>
                    <a:pt x="780" y="2176"/>
                    <a:pt x="780" y="2264"/>
                  </a:cubicBezTo>
                  <a:cubicBezTo>
                    <a:pt x="780" y="2352"/>
                    <a:pt x="779" y="2375"/>
                    <a:pt x="732" y="2312"/>
                  </a:cubicBezTo>
                  <a:cubicBezTo>
                    <a:pt x="685" y="2249"/>
                    <a:pt x="576" y="2034"/>
                    <a:pt x="496" y="1887"/>
                  </a:cubicBezTo>
                  <a:cubicBezTo>
                    <a:pt x="416" y="1740"/>
                    <a:pt x="304" y="1527"/>
                    <a:pt x="253" y="1432"/>
                  </a:cubicBezTo>
                  <a:close/>
                </a:path>
              </a:pathLst>
            </a:custGeom>
            <a:solidFill>
              <a:schemeClr val="accent2"/>
            </a:solidFill>
            <a:ln w="9525" cap="flat" cmpd="sng">
              <a:noFill/>
              <a:prstDash val="solid"/>
              <a:round/>
              <a:headEnd type="none" w="med" len="med"/>
              <a:tailEnd type="none" w="med" len="med"/>
            </a:ln>
            <a:effectLst/>
          </p:spPr>
          <p:txBody>
            <a:bodyPr wrap="none" anchor="ctr"/>
            <a:lstStyle/>
            <a:p>
              <a:pPr>
                <a:defRPr/>
              </a:pPr>
              <a:endParaRPr lang="en-US">
                <a:latin typeface="Garamond" pitchFamily="18" charset="0"/>
                <a:ea typeface="+mn-ea"/>
              </a:endParaRPr>
            </a:p>
          </p:txBody>
        </p:sp>
        <p:sp>
          <p:nvSpPr>
            <p:cNvPr id="62527" name="Freeform 63"/>
            <p:cNvSpPr>
              <a:spLocks/>
            </p:cNvSpPr>
            <p:nvPr/>
          </p:nvSpPr>
          <p:spPr bwMode="white">
            <a:xfrm>
              <a:off x="721" y="2948"/>
              <a:ext cx="729" cy="248"/>
            </a:xfrm>
            <a:custGeom>
              <a:avLst/>
              <a:gdLst/>
              <a:ahLst/>
              <a:cxnLst>
                <a:cxn ang="0">
                  <a:pos x="96" y="464"/>
                </a:cxn>
                <a:cxn ang="0">
                  <a:pos x="48" y="368"/>
                </a:cxn>
                <a:cxn ang="0">
                  <a:pos x="96" y="224"/>
                </a:cxn>
                <a:cxn ang="0">
                  <a:pos x="384" y="32"/>
                </a:cxn>
                <a:cxn ang="0">
                  <a:pos x="960" y="32"/>
                </a:cxn>
                <a:cxn ang="0">
                  <a:pos x="1584" y="224"/>
                </a:cxn>
                <a:cxn ang="0">
                  <a:pos x="1920" y="416"/>
                </a:cxn>
                <a:cxn ang="0">
                  <a:pos x="2004" y="544"/>
                </a:cxn>
                <a:cxn ang="0">
                  <a:pos x="1824" y="560"/>
                </a:cxn>
                <a:cxn ang="0">
                  <a:pos x="1488" y="464"/>
                </a:cxn>
                <a:cxn ang="0">
                  <a:pos x="960" y="320"/>
                </a:cxn>
                <a:cxn ang="0">
                  <a:pos x="480" y="320"/>
                </a:cxn>
                <a:cxn ang="0">
                  <a:pos x="336" y="368"/>
                </a:cxn>
                <a:cxn ang="0">
                  <a:pos x="336" y="416"/>
                </a:cxn>
                <a:cxn ang="0">
                  <a:pos x="528" y="368"/>
                </a:cxn>
                <a:cxn ang="0">
                  <a:pos x="960" y="368"/>
                </a:cxn>
                <a:cxn ang="0">
                  <a:pos x="1584" y="560"/>
                </a:cxn>
                <a:cxn ang="0">
                  <a:pos x="1632" y="608"/>
                </a:cxn>
                <a:cxn ang="0">
                  <a:pos x="1392" y="656"/>
                </a:cxn>
                <a:cxn ang="0">
                  <a:pos x="624" y="656"/>
                </a:cxn>
                <a:cxn ang="0">
                  <a:pos x="96" y="464"/>
                </a:cxn>
              </a:cxnLst>
              <a:rect l="0" t="0" r="r" b="b"/>
              <a:pathLst>
                <a:path w="2020" h="688">
                  <a:moveTo>
                    <a:pt x="96" y="464"/>
                  </a:moveTo>
                  <a:cubicBezTo>
                    <a:pt x="0" y="416"/>
                    <a:pt x="48" y="408"/>
                    <a:pt x="48" y="368"/>
                  </a:cubicBezTo>
                  <a:cubicBezTo>
                    <a:pt x="48" y="328"/>
                    <a:pt x="40" y="280"/>
                    <a:pt x="96" y="224"/>
                  </a:cubicBezTo>
                  <a:cubicBezTo>
                    <a:pt x="152" y="168"/>
                    <a:pt x="240" y="64"/>
                    <a:pt x="384" y="32"/>
                  </a:cubicBezTo>
                  <a:cubicBezTo>
                    <a:pt x="528" y="0"/>
                    <a:pt x="760" y="0"/>
                    <a:pt x="960" y="32"/>
                  </a:cubicBezTo>
                  <a:cubicBezTo>
                    <a:pt x="1160" y="64"/>
                    <a:pt x="1424" y="160"/>
                    <a:pt x="1584" y="224"/>
                  </a:cubicBezTo>
                  <a:cubicBezTo>
                    <a:pt x="1744" y="288"/>
                    <a:pt x="1850" y="363"/>
                    <a:pt x="1920" y="416"/>
                  </a:cubicBezTo>
                  <a:cubicBezTo>
                    <a:pt x="1990" y="469"/>
                    <a:pt x="2020" y="520"/>
                    <a:pt x="2004" y="544"/>
                  </a:cubicBezTo>
                  <a:cubicBezTo>
                    <a:pt x="1988" y="568"/>
                    <a:pt x="1910" y="573"/>
                    <a:pt x="1824" y="560"/>
                  </a:cubicBezTo>
                  <a:cubicBezTo>
                    <a:pt x="1738" y="547"/>
                    <a:pt x="1632" y="504"/>
                    <a:pt x="1488" y="464"/>
                  </a:cubicBezTo>
                  <a:cubicBezTo>
                    <a:pt x="1344" y="424"/>
                    <a:pt x="1128" y="344"/>
                    <a:pt x="960" y="320"/>
                  </a:cubicBezTo>
                  <a:cubicBezTo>
                    <a:pt x="792" y="296"/>
                    <a:pt x="584" y="312"/>
                    <a:pt x="480" y="320"/>
                  </a:cubicBezTo>
                  <a:cubicBezTo>
                    <a:pt x="376" y="328"/>
                    <a:pt x="360" y="352"/>
                    <a:pt x="336" y="368"/>
                  </a:cubicBezTo>
                  <a:cubicBezTo>
                    <a:pt x="312" y="384"/>
                    <a:pt x="304" y="416"/>
                    <a:pt x="336" y="416"/>
                  </a:cubicBezTo>
                  <a:cubicBezTo>
                    <a:pt x="368" y="416"/>
                    <a:pt x="424" y="376"/>
                    <a:pt x="528" y="368"/>
                  </a:cubicBezTo>
                  <a:cubicBezTo>
                    <a:pt x="632" y="360"/>
                    <a:pt x="784" y="336"/>
                    <a:pt x="960" y="368"/>
                  </a:cubicBezTo>
                  <a:cubicBezTo>
                    <a:pt x="1136" y="400"/>
                    <a:pt x="1472" y="520"/>
                    <a:pt x="1584" y="560"/>
                  </a:cubicBezTo>
                  <a:cubicBezTo>
                    <a:pt x="1696" y="600"/>
                    <a:pt x="1664" y="592"/>
                    <a:pt x="1632" y="608"/>
                  </a:cubicBezTo>
                  <a:cubicBezTo>
                    <a:pt x="1600" y="624"/>
                    <a:pt x="1560" y="648"/>
                    <a:pt x="1392" y="656"/>
                  </a:cubicBezTo>
                  <a:cubicBezTo>
                    <a:pt x="1224" y="664"/>
                    <a:pt x="840" y="688"/>
                    <a:pt x="624" y="656"/>
                  </a:cubicBezTo>
                  <a:cubicBezTo>
                    <a:pt x="408" y="624"/>
                    <a:pt x="192" y="512"/>
                    <a:pt x="96" y="464"/>
                  </a:cubicBezTo>
                  <a:close/>
                </a:path>
              </a:pathLst>
            </a:custGeom>
            <a:solidFill>
              <a:schemeClr val="accent2">
                <a:alpha val="50000"/>
              </a:schemeClr>
            </a:solidFill>
            <a:ln w="9525" cap="flat" cmpd="sng">
              <a:noFill/>
              <a:prstDash val="solid"/>
              <a:round/>
              <a:headEnd type="none" w="med" len="med"/>
              <a:tailEnd type="none" w="med" len="med"/>
            </a:ln>
            <a:effectLst/>
          </p:spPr>
          <p:txBody>
            <a:bodyPr wrap="none" anchor="ctr"/>
            <a:lstStyle/>
            <a:p>
              <a:pPr>
                <a:defRPr/>
              </a:pPr>
              <a:endParaRPr lang="en-US">
                <a:latin typeface="Garamond" pitchFamily="18" charset="0"/>
                <a:ea typeface="+mn-ea"/>
              </a:endParaRPr>
            </a:p>
          </p:txBody>
        </p:sp>
        <p:sp>
          <p:nvSpPr>
            <p:cNvPr id="62528" name="Freeform 64"/>
            <p:cNvSpPr>
              <a:spLocks/>
            </p:cNvSpPr>
            <p:nvPr/>
          </p:nvSpPr>
          <p:spPr bwMode="white">
            <a:xfrm>
              <a:off x="0" y="3278"/>
              <a:ext cx="537" cy="619"/>
            </a:xfrm>
            <a:custGeom>
              <a:avLst/>
              <a:gdLst/>
              <a:ahLst/>
              <a:cxnLst>
                <a:cxn ang="0">
                  <a:pos x="497" y="43"/>
                </a:cxn>
                <a:cxn ang="0">
                  <a:pos x="315" y="58"/>
                </a:cxn>
                <a:cxn ang="0">
                  <a:pos x="0" y="388"/>
                </a:cxn>
                <a:cxn ang="0">
                  <a:pos x="3" y="520"/>
                </a:cxn>
                <a:cxn ang="0">
                  <a:pos x="119" y="387"/>
                </a:cxn>
                <a:cxn ang="0">
                  <a:pos x="302" y="197"/>
                </a:cxn>
                <a:cxn ang="0">
                  <a:pos x="447" y="104"/>
                </a:cxn>
                <a:cxn ang="0">
                  <a:pos x="460" y="124"/>
                </a:cxn>
                <a:cxn ang="0">
                  <a:pos x="357" y="191"/>
                </a:cxn>
                <a:cxn ang="0">
                  <a:pos x="221" y="322"/>
                </a:cxn>
                <a:cxn ang="0">
                  <a:pos x="0" y="562"/>
                </a:cxn>
                <a:cxn ang="0">
                  <a:pos x="0" y="619"/>
                </a:cxn>
                <a:cxn ang="0">
                  <a:pos x="264" y="455"/>
                </a:cxn>
                <a:cxn ang="0">
                  <a:pos x="488" y="238"/>
                </a:cxn>
                <a:cxn ang="0">
                  <a:pos x="536" y="106"/>
                </a:cxn>
                <a:cxn ang="0">
                  <a:pos x="497" y="43"/>
                </a:cxn>
              </a:cxnLst>
              <a:rect l="0" t="0" r="r" b="b"/>
              <a:pathLst>
                <a:path w="537" h="619">
                  <a:moveTo>
                    <a:pt x="497" y="43"/>
                  </a:moveTo>
                  <a:cubicBezTo>
                    <a:pt x="459" y="35"/>
                    <a:pt x="398" y="0"/>
                    <a:pt x="315" y="58"/>
                  </a:cubicBezTo>
                  <a:cubicBezTo>
                    <a:pt x="232" y="116"/>
                    <a:pt x="52" y="311"/>
                    <a:pt x="0" y="388"/>
                  </a:cubicBezTo>
                  <a:lnTo>
                    <a:pt x="3" y="520"/>
                  </a:lnTo>
                  <a:cubicBezTo>
                    <a:pt x="23" y="520"/>
                    <a:pt x="69" y="441"/>
                    <a:pt x="119" y="387"/>
                  </a:cubicBezTo>
                  <a:cubicBezTo>
                    <a:pt x="169" y="333"/>
                    <a:pt x="248" y="243"/>
                    <a:pt x="302" y="197"/>
                  </a:cubicBezTo>
                  <a:cubicBezTo>
                    <a:pt x="357" y="150"/>
                    <a:pt x="421" y="116"/>
                    <a:pt x="447" y="104"/>
                  </a:cubicBezTo>
                  <a:cubicBezTo>
                    <a:pt x="473" y="92"/>
                    <a:pt x="476" y="110"/>
                    <a:pt x="460" y="124"/>
                  </a:cubicBezTo>
                  <a:cubicBezTo>
                    <a:pt x="446" y="140"/>
                    <a:pt x="396" y="158"/>
                    <a:pt x="357" y="191"/>
                  </a:cubicBezTo>
                  <a:cubicBezTo>
                    <a:pt x="317" y="224"/>
                    <a:pt x="280" y="260"/>
                    <a:pt x="221" y="322"/>
                  </a:cubicBezTo>
                  <a:cubicBezTo>
                    <a:pt x="162" y="384"/>
                    <a:pt x="37" y="513"/>
                    <a:pt x="0" y="562"/>
                  </a:cubicBezTo>
                  <a:lnTo>
                    <a:pt x="0" y="619"/>
                  </a:lnTo>
                  <a:cubicBezTo>
                    <a:pt x="44" y="601"/>
                    <a:pt x="183" y="518"/>
                    <a:pt x="264" y="455"/>
                  </a:cubicBezTo>
                  <a:cubicBezTo>
                    <a:pt x="345" y="392"/>
                    <a:pt x="443" y="296"/>
                    <a:pt x="488" y="238"/>
                  </a:cubicBezTo>
                  <a:cubicBezTo>
                    <a:pt x="534" y="180"/>
                    <a:pt x="534" y="138"/>
                    <a:pt x="536" y="106"/>
                  </a:cubicBezTo>
                  <a:cubicBezTo>
                    <a:pt x="537" y="74"/>
                    <a:pt x="533" y="51"/>
                    <a:pt x="497" y="43"/>
                  </a:cubicBezTo>
                  <a:close/>
                </a:path>
              </a:pathLst>
            </a:custGeom>
            <a:solidFill>
              <a:schemeClr val="accent2"/>
            </a:solidFill>
            <a:ln w="9525">
              <a:noFill/>
              <a:round/>
              <a:headEnd/>
              <a:tailEnd/>
            </a:ln>
            <a:effectLst/>
          </p:spPr>
          <p:txBody>
            <a:bodyPr wrap="none" anchor="ctr"/>
            <a:lstStyle/>
            <a:p>
              <a:pPr>
                <a:defRPr/>
              </a:pPr>
              <a:endParaRPr lang="en-US">
                <a:latin typeface="Garamond" pitchFamily="18" charset="0"/>
                <a:ea typeface="+mn-ea"/>
              </a:endParaRPr>
            </a:p>
          </p:txBody>
        </p:sp>
        <p:sp>
          <p:nvSpPr>
            <p:cNvPr id="62529" name="Freeform 65"/>
            <p:cNvSpPr>
              <a:spLocks/>
            </p:cNvSpPr>
            <p:nvPr/>
          </p:nvSpPr>
          <p:spPr bwMode="white">
            <a:xfrm>
              <a:off x="0" y="3063"/>
              <a:ext cx="506" cy="242"/>
            </a:xfrm>
            <a:custGeom>
              <a:avLst/>
              <a:gdLst/>
              <a:ahLst/>
              <a:cxnLst>
                <a:cxn ang="0">
                  <a:pos x="469" y="200"/>
                </a:cxn>
                <a:cxn ang="0">
                  <a:pos x="492" y="168"/>
                </a:cxn>
                <a:cxn ang="0">
                  <a:pos x="481" y="114"/>
                </a:cxn>
                <a:cxn ang="0">
                  <a:pos x="389" y="31"/>
                </a:cxn>
                <a:cxn ang="0">
                  <a:pos x="184" y="1"/>
                </a:cxn>
                <a:cxn ang="0">
                  <a:pos x="3" y="24"/>
                </a:cxn>
                <a:cxn ang="0">
                  <a:pos x="0" y="114"/>
                </a:cxn>
                <a:cxn ang="0">
                  <a:pos x="169" y="103"/>
                </a:cxn>
                <a:cxn ang="0">
                  <a:pos x="340" y="129"/>
                </a:cxn>
                <a:cxn ang="0">
                  <a:pos x="389" y="153"/>
                </a:cxn>
                <a:cxn ang="0">
                  <a:pos x="386" y="170"/>
                </a:cxn>
                <a:cxn ang="0">
                  <a:pos x="319" y="143"/>
                </a:cxn>
                <a:cxn ang="0">
                  <a:pos x="166" y="120"/>
                </a:cxn>
                <a:cxn ang="0">
                  <a:pos x="3" y="144"/>
                </a:cxn>
                <a:cxn ang="0">
                  <a:pos x="6" y="204"/>
                </a:cxn>
                <a:cxn ang="0">
                  <a:pos x="271" y="241"/>
                </a:cxn>
                <a:cxn ang="0">
                  <a:pos x="469" y="200"/>
                </a:cxn>
              </a:cxnLst>
              <a:rect l="0" t="0" r="r" b="b"/>
              <a:pathLst>
                <a:path w="506" h="242">
                  <a:moveTo>
                    <a:pt x="469" y="200"/>
                  </a:moveTo>
                  <a:cubicBezTo>
                    <a:pt x="506" y="188"/>
                    <a:pt x="490" y="182"/>
                    <a:pt x="492" y="168"/>
                  </a:cubicBezTo>
                  <a:cubicBezTo>
                    <a:pt x="494" y="155"/>
                    <a:pt x="499" y="138"/>
                    <a:pt x="481" y="114"/>
                  </a:cubicBezTo>
                  <a:cubicBezTo>
                    <a:pt x="465" y="92"/>
                    <a:pt x="438" y="50"/>
                    <a:pt x="389" y="31"/>
                  </a:cubicBezTo>
                  <a:cubicBezTo>
                    <a:pt x="339" y="12"/>
                    <a:pt x="248" y="2"/>
                    <a:pt x="184" y="1"/>
                  </a:cubicBezTo>
                  <a:cubicBezTo>
                    <a:pt x="120" y="0"/>
                    <a:pt x="34" y="5"/>
                    <a:pt x="3" y="24"/>
                  </a:cubicBezTo>
                  <a:lnTo>
                    <a:pt x="0" y="114"/>
                  </a:lnTo>
                  <a:cubicBezTo>
                    <a:pt x="28" y="127"/>
                    <a:pt x="112" y="101"/>
                    <a:pt x="169" y="103"/>
                  </a:cubicBezTo>
                  <a:cubicBezTo>
                    <a:pt x="226" y="105"/>
                    <a:pt x="303" y="120"/>
                    <a:pt x="340" y="129"/>
                  </a:cubicBezTo>
                  <a:cubicBezTo>
                    <a:pt x="376" y="137"/>
                    <a:pt x="381" y="146"/>
                    <a:pt x="389" y="153"/>
                  </a:cubicBezTo>
                  <a:cubicBezTo>
                    <a:pt x="396" y="160"/>
                    <a:pt x="397" y="172"/>
                    <a:pt x="386" y="170"/>
                  </a:cubicBezTo>
                  <a:cubicBezTo>
                    <a:pt x="374" y="168"/>
                    <a:pt x="357" y="151"/>
                    <a:pt x="319" y="143"/>
                  </a:cubicBezTo>
                  <a:cubicBezTo>
                    <a:pt x="283" y="135"/>
                    <a:pt x="219" y="120"/>
                    <a:pt x="166" y="120"/>
                  </a:cubicBezTo>
                  <a:cubicBezTo>
                    <a:pt x="113" y="120"/>
                    <a:pt x="30" y="130"/>
                    <a:pt x="3" y="144"/>
                  </a:cubicBezTo>
                  <a:lnTo>
                    <a:pt x="6" y="204"/>
                  </a:lnTo>
                  <a:cubicBezTo>
                    <a:pt x="51" y="220"/>
                    <a:pt x="194" y="242"/>
                    <a:pt x="271" y="241"/>
                  </a:cubicBezTo>
                  <a:cubicBezTo>
                    <a:pt x="348" y="240"/>
                    <a:pt x="433" y="212"/>
                    <a:pt x="469" y="200"/>
                  </a:cubicBezTo>
                  <a:close/>
                </a:path>
              </a:pathLst>
            </a:custGeom>
            <a:solidFill>
              <a:schemeClr val="accent2">
                <a:alpha val="50000"/>
              </a:schemeClr>
            </a:solidFill>
            <a:ln w="9525" cap="flat" cmpd="sng">
              <a:noFill/>
              <a:prstDash val="solid"/>
              <a:round/>
              <a:headEnd type="none" w="med" len="med"/>
              <a:tailEnd type="none" w="med" len="med"/>
            </a:ln>
            <a:effectLst/>
          </p:spPr>
          <p:txBody>
            <a:bodyPr wrap="none" anchor="ctr"/>
            <a:lstStyle/>
            <a:p>
              <a:pPr>
                <a:defRPr/>
              </a:pPr>
              <a:endParaRPr lang="en-US">
                <a:latin typeface="Garamond" pitchFamily="18" charset="0"/>
                <a:ea typeface="+mn-ea"/>
              </a:endParaRPr>
            </a:p>
          </p:txBody>
        </p:sp>
        <p:sp>
          <p:nvSpPr>
            <p:cNvPr id="62530" name="Freeform 66"/>
            <p:cNvSpPr>
              <a:spLocks/>
            </p:cNvSpPr>
            <p:nvPr/>
          </p:nvSpPr>
          <p:spPr bwMode="white">
            <a:xfrm rot="-744944">
              <a:off x="811" y="22"/>
              <a:ext cx="527" cy="756"/>
            </a:xfrm>
            <a:custGeom>
              <a:avLst/>
              <a:gdLst/>
              <a:ahLst/>
              <a:cxnLst>
                <a:cxn ang="0">
                  <a:pos x="184" y="48"/>
                </a:cxn>
                <a:cxn ang="0">
                  <a:pos x="664" y="192"/>
                </a:cxn>
                <a:cxn ang="0">
                  <a:pos x="1288" y="1200"/>
                </a:cxn>
                <a:cxn ang="0">
                  <a:pos x="1432" y="1968"/>
                </a:cxn>
                <a:cxn ang="0">
                  <a:pos x="1384" y="1920"/>
                </a:cxn>
                <a:cxn ang="0">
                  <a:pos x="1000" y="1200"/>
                </a:cxn>
                <a:cxn ang="0">
                  <a:pos x="616" y="576"/>
                </a:cxn>
                <a:cxn ang="0">
                  <a:pos x="280" y="240"/>
                </a:cxn>
                <a:cxn ang="0">
                  <a:pos x="232" y="288"/>
                </a:cxn>
                <a:cxn ang="0">
                  <a:pos x="472" y="528"/>
                </a:cxn>
                <a:cxn ang="0">
                  <a:pos x="760" y="960"/>
                </a:cxn>
                <a:cxn ang="0">
                  <a:pos x="1144" y="1632"/>
                </a:cxn>
                <a:cxn ang="0">
                  <a:pos x="1384" y="2016"/>
                </a:cxn>
                <a:cxn ang="0">
                  <a:pos x="1336" y="2016"/>
                </a:cxn>
                <a:cxn ang="0">
                  <a:pos x="1096" y="1824"/>
                </a:cxn>
                <a:cxn ang="0">
                  <a:pos x="568" y="1296"/>
                </a:cxn>
                <a:cxn ang="0">
                  <a:pos x="88" y="576"/>
                </a:cxn>
                <a:cxn ang="0">
                  <a:pos x="40" y="192"/>
                </a:cxn>
                <a:cxn ang="0">
                  <a:pos x="184" y="48"/>
                </a:cxn>
              </a:cxnLst>
              <a:rect l="0" t="0" r="r" b="b"/>
              <a:pathLst>
                <a:path w="1456" h="2088">
                  <a:moveTo>
                    <a:pt x="184" y="48"/>
                  </a:moveTo>
                  <a:cubicBezTo>
                    <a:pt x="288" y="48"/>
                    <a:pt x="480" y="0"/>
                    <a:pt x="664" y="192"/>
                  </a:cubicBezTo>
                  <a:cubicBezTo>
                    <a:pt x="848" y="384"/>
                    <a:pt x="1160" y="904"/>
                    <a:pt x="1288" y="1200"/>
                  </a:cubicBezTo>
                  <a:cubicBezTo>
                    <a:pt x="1416" y="1496"/>
                    <a:pt x="1416" y="1848"/>
                    <a:pt x="1432" y="1968"/>
                  </a:cubicBezTo>
                  <a:cubicBezTo>
                    <a:pt x="1448" y="2088"/>
                    <a:pt x="1456" y="2048"/>
                    <a:pt x="1384" y="1920"/>
                  </a:cubicBezTo>
                  <a:cubicBezTo>
                    <a:pt x="1312" y="1792"/>
                    <a:pt x="1128" y="1424"/>
                    <a:pt x="1000" y="1200"/>
                  </a:cubicBezTo>
                  <a:cubicBezTo>
                    <a:pt x="872" y="976"/>
                    <a:pt x="736" y="736"/>
                    <a:pt x="616" y="576"/>
                  </a:cubicBezTo>
                  <a:cubicBezTo>
                    <a:pt x="496" y="416"/>
                    <a:pt x="344" y="288"/>
                    <a:pt x="280" y="240"/>
                  </a:cubicBezTo>
                  <a:cubicBezTo>
                    <a:pt x="216" y="192"/>
                    <a:pt x="200" y="240"/>
                    <a:pt x="232" y="288"/>
                  </a:cubicBezTo>
                  <a:cubicBezTo>
                    <a:pt x="264" y="336"/>
                    <a:pt x="384" y="416"/>
                    <a:pt x="472" y="528"/>
                  </a:cubicBezTo>
                  <a:cubicBezTo>
                    <a:pt x="560" y="640"/>
                    <a:pt x="648" y="776"/>
                    <a:pt x="760" y="960"/>
                  </a:cubicBezTo>
                  <a:cubicBezTo>
                    <a:pt x="872" y="1144"/>
                    <a:pt x="1040" y="1456"/>
                    <a:pt x="1144" y="1632"/>
                  </a:cubicBezTo>
                  <a:cubicBezTo>
                    <a:pt x="1248" y="1808"/>
                    <a:pt x="1352" y="1952"/>
                    <a:pt x="1384" y="2016"/>
                  </a:cubicBezTo>
                  <a:cubicBezTo>
                    <a:pt x="1416" y="2080"/>
                    <a:pt x="1384" y="2048"/>
                    <a:pt x="1336" y="2016"/>
                  </a:cubicBezTo>
                  <a:cubicBezTo>
                    <a:pt x="1288" y="1984"/>
                    <a:pt x="1224" y="1944"/>
                    <a:pt x="1096" y="1824"/>
                  </a:cubicBezTo>
                  <a:cubicBezTo>
                    <a:pt x="968" y="1704"/>
                    <a:pt x="736" y="1504"/>
                    <a:pt x="568" y="1296"/>
                  </a:cubicBezTo>
                  <a:cubicBezTo>
                    <a:pt x="400" y="1088"/>
                    <a:pt x="176" y="760"/>
                    <a:pt x="88" y="576"/>
                  </a:cubicBezTo>
                  <a:cubicBezTo>
                    <a:pt x="0" y="392"/>
                    <a:pt x="24" y="280"/>
                    <a:pt x="40" y="192"/>
                  </a:cubicBezTo>
                  <a:cubicBezTo>
                    <a:pt x="56" y="104"/>
                    <a:pt x="80" y="48"/>
                    <a:pt x="184" y="48"/>
                  </a:cubicBezTo>
                  <a:close/>
                </a:path>
              </a:pathLst>
            </a:custGeom>
            <a:solidFill>
              <a:schemeClr val="accent2"/>
            </a:solidFill>
            <a:ln w="9525">
              <a:noFill/>
              <a:round/>
              <a:headEnd/>
              <a:tailEnd/>
            </a:ln>
            <a:effectLst/>
          </p:spPr>
          <p:txBody>
            <a:bodyPr wrap="none" anchor="ctr"/>
            <a:lstStyle/>
            <a:p>
              <a:pPr>
                <a:defRPr/>
              </a:pPr>
              <a:endParaRPr lang="en-US">
                <a:latin typeface="Garamond" pitchFamily="18" charset="0"/>
                <a:ea typeface="+mn-ea"/>
              </a:endParaRPr>
            </a:p>
          </p:txBody>
        </p:sp>
        <p:sp>
          <p:nvSpPr>
            <p:cNvPr id="62531" name="Freeform 67"/>
            <p:cNvSpPr>
              <a:spLocks/>
            </p:cNvSpPr>
            <p:nvPr/>
          </p:nvSpPr>
          <p:spPr bwMode="white">
            <a:xfrm>
              <a:off x="597" y="233"/>
              <a:ext cx="353" cy="868"/>
            </a:xfrm>
            <a:custGeom>
              <a:avLst/>
              <a:gdLst/>
              <a:ahLst/>
              <a:cxnLst>
                <a:cxn ang="0">
                  <a:pos x="253" y="1432"/>
                </a:cxn>
                <a:cxn ang="0">
                  <a:pos x="82" y="881"/>
                </a:cxn>
                <a:cxn ang="0">
                  <a:pos x="12" y="296"/>
                </a:cxn>
                <a:cxn ang="0">
                  <a:pos x="156" y="56"/>
                </a:cxn>
                <a:cxn ang="0">
                  <a:pos x="444" y="56"/>
                </a:cxn>
                <a:cxn ang="0">
                  <a:pos x="636" y="392"/>
                </a:cxn>
                <a:cxn ang="0">
                  <a:pos x="876" y="1112"/>
                </a:cxn>
                <a:cxn ang="0">
                  <a:pos x="972" y="2024"/>
                </a:cxn>
                <a:cxn ang="0">
                  <a:pos x="924" y="2360"/>
                </a:cxn>
                <a:cxn ang="0">
                  <a:pos x="876" y="2312"/>
                </a:cxn>
                <a:cxn ang="0">
                  <a:pos x="828" y="1928"/>
                </a:cxn>
                <a:cxn ang="0">
                  <a:pos x="684" y="1304"/>
                </a:cxn>
                <a:cxn ang="0">
                  <a:pos x="396" y="488"/>
                </a:cxn>
                <a:cxn ang="0">
                  <a:pos x="300" y="344"/>
                </a:cxn>
                <a:cxn ang="0">
                  <a:pos x="300" y="440"/>
                </a:cxn>
                <a:cxn ang="0">
                  <a:pos x="540" y="1064"/>
                </a:cxn>
                <a:cxn ang="0">
                  <a:pos x="732" y="1784"/>
                </a:cxn>
                <a:cxn ang="0">
                  <a:pos x="780" y="2264"/>
                </a:cxn>
                <a:cxn ang="0">
                  <a:pos x="732" y="2312"/>
                </a:cxn>
                <a:cxn ang="0">
                  <a:pos x="496" y="1887"/>
                </a:cxn>
                <a:cxn ang="0">
                  <a:pos x="253" y="1432"/>
                </a:cxn>
              </a:cxnLst>
              <a:rect l="0" t="0" r="r" b="b"/>
              <a:pathLst>
                <a:path w="980" h="2408">
                  <a:moveTo>
                    <a:pt x="253" y="1432"/>
                  </a:moveTo>
                  <a:cubicBezTo>
                    <a:pt x="184" y="1264"/>
                    <a:pt x="122" y="1070"/>
                    <a:pt x="82" y="881"/>
                  </a:cubicBezTo>
                  <a:cubicBezTo>
                    <a:pt x="42" y="692"/>
                    <a:pt x="0" y="433"/>
                    <a:pt x="12" y="296"/>
                  </a:cubicBezTo>
                  <a:cubicBezTo>
                    <a:pt x="24" y="159"/>
                    <a:pt x="84" y="96"/>
                    <a:pt x="156" y="56"/>
                  </a:cubicBezTo>
                  <a:cubicBezTo>
                    <a:pt x="228" y="16"/>
                    <a:pt x="364" y="0"/>
                    <a:pt x="444" y="56"/>
                  </a:cubicBezTo>
                  <a:cubicBezTo>
                    <a:pt x="524" y="112"/>
                    <a:pt x="564" y="216"/>
                    <a:pt x="636" y="392"/>
                  </a:cubicBezTo>
                  <a:cubicBezTo>
                    <a:pt x="708" y="568"/>
                    <a:pt x="820" y="840"/>
                    <a:pt x="876" y="1112"/>
                  </a:cubicBezTo>
                  <a:cubicBezTo>
                    <a:pt x="932" y="1384"/>
                    <a:pt x="964" y="1816"/>
                    <a:pt x="972" y="2024"/>
                  </a:cubicBezTo>
                  <a:cubicBezTo>
                    <a:pt x="980" y="2232"/>
                    <a:pt x="940" y="2312"/>
                    <a:pt x="924" y="2360"/>
                  </a:cubicBezTo>
                  <a:cubicBezTo>
                    <a:pt x="908" y="2408"/>
                    <a:pt x="892" y="2384"/>
                    <a:pt x="876" y="2312"/>
                  </a:cubicBezTo>
                  <a:cubicBezTo>
                    <a:pt x="860" y="2240"/>
                    <a:pt x="860" y="2096"/>
                    <a:pt x="828" y="1928"/>
                  </a:cubicBezTo>
                  <a:cubicBezTo>
                    <a:pt x="796" y="1760"/>
                    <a:pt x="756" y="1544"/>
                    <a:pt x="684" y="1304"/>
                  </a:cubicBezTo>
                  <a:cubicBezTo>
                    <a:pt x="612" y="1064"/>
                    <a:pt x="460" y="648"/>
                    <a:pt x="396" y="488"/>
                  </a:cubicBezTo>
                  <a:cubicBezTo>
                    <a:pt x="332" y="328"/>
                    <a:pt x="316" y="352"/>
                    <a:pt x="300" y="344"/>
                  </a:cubicBezTo>
                  <a:cubicBezTo>
                    <a:pt x="284" y="336"/>
                    <a:pt x="260" y="320"/>
                    <a:pt x="300" y="440"/>
                  </a:cubicBezTo>
                  <a:cubicBezTo>
                    <a:pt x="340" y="560"/>
                    <a:pt x="468" y="840"/>
                    <a:pt x="540" y="1064"/>
                  </a:cubicBezTo>
                  <a:cubicBezTo>
                    <a:pt x="612" y="1288"/>
                    <a:pt x="692" y="1584"/>
                    <a:pt x="732" y="1784"/>
                  </a:cubicBezTo>
                  <a:cubicBezTo>
                    <a:pt x="772" y="1984"/>
                    <a:pt x="780" y="2176"/>
                    <a:pt x="780" y="2264"/>
                  </a:cubicBezTo>
                  <a:cubicBezTo>
                    <a:pt x="780" y="2352"/>
                    <a:pt x="779" y="2375"/>
                    <a:pt x="732" y="2312"/>
                  </a:cubicBezTo>
                  <a:cubicBezTo>
                    <a:pt x="685" y="2249"/>
                    <a:pt x="576" y="2034"/>
                    <a:pt x="496" y="1887"/>
                  </a:cubicBezTo>
                  <a:cubicBezTo>
                    <a:pt x="416" y="1740"/>
                    <a:pt x="304" y="1527"/>
                    <a:pt x="253" y="1432"/>
                  </a:cubicBezTo>
                  <a:close/>
                </a:path>
              </a:pathLst>
            </a:custGeom>
            <a:solidFill>
              <a:schemeClr val="accent2"/>
            </a:solidFill>
            <a:ln w="9525" cap="flat" cmpd="sng">
              <a:noFill/>
              <a:prstDash val="solid"/>
              <a:round/>
              <a:headEnd type="none" w="med" len="med"/>
              <a:tailEnd type="none" w="med" len="med"/>
            </a:ln>
            <a:effectLst/>
          </p:spPr>
          <p:txBody>
            <a:bodyPr wrap="none" anchor="ctr"/>
            <a:lstStyle/>
            <a:p>
              <a:pPr>
                <a:defRPr/>
              </a:pPr>
              <a:endParaRPr lang="en-US">
                <a:latin typeface="Garamond" pitchFamily="18" charset="0"/>
                <a:ea typeface="+mn-ea"/>
              </a:endParaRPr>
            </a:p>
          </p:txBody>
        </p:sp>
        <p:sp>
          <p:nvSpPr>
            <p:cNvPr id="62532" name="Freeform 68"/>
            <p:cNvSpPr>
              <a:spLocks/>
            </p:cNvSpPr>
            <p:nvPr/>
          </p:nvSpPr>
          <p:spPr bwMode="white">
            <a:xfrm>
              <a:off x="667" y="0"/>
              <a:ext cx="880" cy="76"/>
            </a:xfrm>
            <a:custGeom>
              <a:avLst/>
              <a:gdLst/>
              <a:ahLst/>
              <a:cxnLst>
                <a:cxn ang="0">
                  <a:pos x="83" y="0"/>
                </a:cxn>
                <a:cxn ang="0">
                  <a:pos x="776" y="0"/>
                </a:cxn>
                <a:cxn ang="0">
                  <a:pos x="705" y="31"/>
                </a:cxn>
                <a:cxn ang="0">
                  <a:pos x="619" y="31"/>
                </a:cxn>
                <a:cxn ang="0">
                  <a:pos x="636" y="48"/>
                </a:cxn>
                <a:cxn ang="0">
                  <a:pos x="549" y="65"/>
                </a:cxn>
                <a:cxn ang="0">
                  <a:pos x="272" y="65"/>
                </a:cxn>
                <a:cxn ang="0">
                  <a:pos x="83" y="0"/>
                </a:cxn>
              </a:cxnLst>
              <a:rect l="0" t="0" r="r" b="b"/>
              <a:pathLst>
                <a:path w="880" h="76">
                  <a:moveTo>
                    <a:pt x="83" y="0"/>
                  </a:moveTo>
                  <a:lnTo>
                    <a:pt x="776" y="0"/>
                  </a:lnTo>
                  <a:cubicBezTo>
                    <a:pt x="880" y="5"/>
                    <a:pt x="731" y="26"/>
                    <a:pt x="705" y="31"/>
                  </a:cubicBezTo>
                  <a:cubicBezTo>
                    <a:pt x="679" y="36"/>
                    <a:pt x="630" y="28"/>
                    <a:pt x="619" y="31"/>
                  </a:cubicBezTo>
                  <a:cubicBezTo>
                    <a:pt x="608" y="34"/>
                    <a:pt x="648" y="42"/>
                    <a:pt x="636" y="48"/>
                  </a:cubicBezTo>
                  <a:cubicBezTo>
                    <a:pt x="624" y="54"/>
                    <a:pt x="610" y="63"/>
                    <a:pt x="549" y="65"/>
                  </a:cubicBezTo>
                  <a:cubicBezTo>
                    <a:pt x="489" y="68"/>
                    <a:pt x="350" y="76"/>
                    <a:pt x="272" y="65"/>
                  </a:cubicBezTo>
                  <a:cubicBezTo>
                    <a:pt x="194" y="54"/>
                    <a:pt x="0" y="7"/>
                    <a:pt x="83" y="0"/>
                  </a:cubicBezTo>
                  <a:close/>
                </a:path>
              </a:pathLst>
            </a:custGeom>
            <a:solidFill>
              <a:schemeClr val="accent2">
                <a:alpha val="50000"/>
              </a:schemeClr>
            </a:solidFill>
            <a:ln w="9525" cap="flat" cmpd="sng">
              <a:noFill/>
              <a:prstDash val="solid"/>
              <a:round/>
              <a:headEnd type="none" w="med" len="med"/>
              <a:tailEnd type="none" w="med" len="med"/>
            </a:ln>
            <a:effectLst/>
          </p:spPr>
          <p:txBody>
            <a:bodyPr wrap="none" anchor="ctr"/>
            <a:lstStyle/>
            <a:p>
              <a:pPr>
                <a:defRPr/>
              </a:pPr>
              <a:endParaRPr lang="en-US">
                <a:latin typeface="Garamond" pitchFamily="18" charset="0"/>
                <a:ea typeface="+mn-ea"/>
              </a:endParaRPr>
            </a:p>
          </p:txBody>
        </p:sp>
        <p:sp>
          <p:nvSpPr>
            <p:cNvPr id="62533" name="Freeform 69"/>
            <p:cNvSpPr>
              <a:spLocks/>
            </p:cNvSpPr>
            <p:nvPr/>
          </p:nvSpPr>
          <p:spPr bwMode="white">
            <a:xfrm>
              <a:off x="-14" y="161"/>
              <a:ext cx="544" cy="634"/>
            </a:xfrm>
            <a:custGeom>
              <a:avLst/>
              <a:gdLst/>
              <a:ahLst/>
              <a:cxnLst>
                <a:cxn ang="0">
                  <a:pos x="504" y="41"/>
                </a:cxn>
                <a:cxn ang="0">
                  <a:pos x="322" y="56"/>
                </a:cxn>
                <a:cxn ang="0">
                  <a:pos x="17" y="379"/>
                </a:cxn>
                <a:cxn ang="0">
                  <a:pos x="14" y="520"/>
                </a:cxn>
                <a:cxn ang="0">
                  <a:pos x="126" y="385"/>
                </a:cxn>
                <a:cxn ang="0">
                  <a:pos x="309" y="195"/>
                </a:cxn>
                <a:cxn ang="0">
                  <a:pos x="454" y="102"/>
                </a:cxn>
                <a:cxn ang="0">
                  <a:pos x="467" y="122"/>
                </a:cxn>
                <a:cxn ang="0">
                  <a:pos x="364" y="189"/>
                </a:cxn>
                <a:cxn ang="0">
                  <a:pos x="228" y="320"/>
                </a:cxn>
                <a:cxn ang="0">
                  <a:pos x="41" y="527"/>
                </a:cxn>
                <a:cxn ang="0">
                  <a:pos x="17" y="559"/>
                </a:cxn>
                <a:cxn ang="0">
                  <a:pos x="14" y="628"/>
                </a:cxn>
                <a:cxn ang="0">
                  <a:pos x="43" y="598"/>
                </a:cxn>
                <a:cxn ang="0">
                  <a:pos x="271" y="453"/>
                </a:cxn>
                <a:cxn ang="0">
                  <a:pos x="495" y="236"/>
                </a:cxn>
                <a:cxn ang="0">
                  <a:pos x="543" y="104"/>
                </a:cxn>
                <a:cxn ang="0">
                  <a:pos x="504" y="41"/>
                </a:cxn>
              </a:cxnLst>
              <a:rect l="0" t="0" r="r" b="b"/>
              <a:pathLst>
                <a:path w="544" h="634">
                  <a:moveTo>
                    <a:pt x="504" y="41"/>
                  </a:moveTo>
                  <a:cubicBezTo>
                    <a:pt x="466" y="33"/>
                    <a:pt x="403" y="0"/>
                    <a:pt x="322" y="56"/>
                  </a:cubicBezTo>
                  <a:cubicBezTo>
                    <a:pt x="241" y="112"/>
                    <a:pt x="68" y="302"/>
                    <a:pt x="17" y="379"/>
                  </a:cubicBezTo>
                  <a:lnTo>
                    <a:pt x="14" y="520"/>
                  </a:lnTo>
                  <a:cubicBezTo>
                    <a:pt x="32" y="521"/>
                    <a:pt x="77" y="439"/>
                    <a:pt x="126" y="385"/>
                  </a:cubicBezTo>
                  <a:cubicBezTo>
                    <a:pt x="175" y="331"/>
                    <a:pt x="255" y="241"/>
                    <a:pt x="309" y="195"/>
                  </a:cubicBezTo>
                  <a:cubicBezTo>
                    <a:pt x="364" y="148"/>
                    <a:pt x="428" y="114"/>
                    <a:pt x="454" y="102"/>
                  </a:cubicBezTo>
                  <a:cubicBezTo>
                    <a:pt x="480" y="90"/>
                    <a:pt x="483" y="108"/>
                    <a:pt x="467" y="122"/>
                  </a:cubicBezTo>
                  <a:cubicBezTo>
                    <a:pt x="453" y="138"/>
                    <a:pt x="403" y="156"/>
                    <a:pt x="364" y="189"/>
                  </a:cubicBezTo>
                  <a:cubicBezTo>
                    <a:pt x="324" y="222"/>
                    <a:pt x="283" y="263"/>
                    <a:pt x="228" y="320"/>
                  </a:cubicBezTo>
                  <a:cubicBezTo>
                    <a:pt x="175" y="375"/>
                    <a:pt x="76" y="487"/>
                    <a:pt x="41" y="527"/>
                  </a:cubicBezTo>
                  <a:cubicBezTo>
                    <a:pt x="6" y="567"/>
                    <a:pt x="21" y="542"/>
                    <a:pt x="17" y="559"/>
                  </a:cubicBezTo>
                  <a:cubicBezTo>
                    <a:pt x="13" y="576"/>
                    <a:pt x="10" y="622"/>
                    <a:pt x="14" y="628"/>
                  </a:cubicBezTo>
                  <a:cubicBezTo>
                    <a:pt x="18" y="634"/>
                    <a:pt x="0" y="627"/>
                    <a:pt x="43" y="598"/>
                  </a:cubicBezTo>
                  <a:cubicBezTo>
                    <a:pt x="86" y="569"/>
                    <a:pt x="195" y="514"/>
                    <a:pt x="271" y="453"/>
                  </a:cubicBezTo>
                  <a:cubicBezTo>
                    <a:pt x="345" y="392"/>
                    <a:pt x="450" y="294"/>
                    <a:pt x="495" y="236"/>
                  </a:cubicBezTo>
                  <a:cubicBezTo>
                    <a:pt x="541" y="178"/>
                    <a:pt x="541" y="136"/>
                    <a:pt x="543" y="104"/>
                  </a:cubicBezTo>
                  <a:cubicBezTo>
                    <a:pt x="544" y="72"/>
                    <a:pt x="540" y="49"/>
                    <a:pt x="504" y="41"/>
                  </a:cubicBezTo>
                  <a:close/>
                </a:path>
              </a:pathLst>
            </a:custGeom>
            <a:solidFill>
              <a:schemeClr val="accent2"/>
            </a:solidFill>
            <a:ln w="9525">
              <a:noFill/>
              <a:round/>
              <a:headEnd/>
              <a:tailEnd/>
            </a:ln>
            <a:effectLst/>
          </p:spPr>
          <p:txBody>
            <a:bodyPr wrap="none" anchor="ctr"/>
            <a:lstStyle/>
            <a:p>
              <a:pPr>
                <a:defRPr/>
              </a:pPr>
              <a:endParaRPr lang="en-US">
                <a:latin typeface="Garamond" pitchFamily="18" charset="0"/>
                <a:ea typeface="+mn-ea"/>
              </a:endParaRPr>
            </a:p>
          </p:txBody>
        </p:sp>
        <p:sp>
          <p:nvSpPr>
            <p:cNvPr id="62534" name="Freeform 70"/>
            <p:cNvSpPr>
              <a:spLocks/>
            </p:cNvSpPr>
            <p:nvPr/>
          </p:nvSpPr>
          <p:spPr bwMode="white">
            <a:xfrm>
              <a:off x="0" y="0"/>
              <a:ext cx="499" cy="186"/>
            </a:xfrm>
            <a:custGeom>
              <a:avLst/>
              <a:gdLst/>
              <a:ahLst/>
              <a:cxnLst>
                <a:cxn ang="0">
                  <a:pos x="462" y="144"/>
                </a:cxn>
                <a:cxn ang="0">
                  <a:pos x="485" y="112"/>
                </a:cxn>
                <a:cxn ang="0">
                  <a:pos x="474" y="58"/>
                </a:cxn>
                <a:cxn ang="0">
                  <a:pos x="411" y="3"/>
                </a:cxn>
                <a:cxn ang="0">
                  <a:pos x="0" y="0"/>
                </a:cxn>
                <a:cxn ang="0">
                  <a:pos x="3" y="60"/>
                </a:cxn>
                <a:cxn ang="0">
                  <a:pos x="162" y="47"/>
                </a:cxn>
                <a:cxn ang="0">
                  <a:pos x="333" y="73"/>
                </a:cxn>
                <a:cxn ang="0">
                  <a:pos x="382" y="97"/>
                </a:cxn>
                <a:cxn ang="0">
                  <a:pos x="379" y="114"/>
                </a:cxn>
                <a:cxn ang="0">
                  <a:pos x="312" y="87"/>
                </a:cxn>
                <a:cxn ang="0">
                  <a:pos x="159" y="64"/>
                </a:cxn>
                <a:cxn ang="0">
                  <a:pos x="3" y="87"/>
                </a:cxn>
                <a:cxn ang="0">
                  <a:pos x="3" y="150"/>
                </a:cxn>
                <a:cxn ang="0">
                  <a:pos x="264" y="185"/>
                </a:cxn>
                <a:cxn ang="0">
                  <a:pos x="462" y="144"/>
                </a:cxn>
              </a:cxnLst>
              <a:rect l="0" t="0" r="r" b="b"/>
              <a:pathLst>
                <a:path w="499" h="186">
                  <a:moveTo>
                    <a:pt x="462" y="144"/>
                  </a:moveTo>
                  <a:cubicBezTo>
                    <a:pt x="499" y="132"/>
                    <a:pt x="483" y="126"/>
                    <a:pt x="485" y="112"/>
                  </a:cubicBezTo>
                  <a:cubicBezTo>
                    <a:pt x="487" y="99"/>
                    <a:pt x="486" y="76"/>
                    <a:pt x="474" y="58"/>
                  </a:cubicBezTo>
                  <a:cubicBezTo>
                    <a:pt x="462" y="40"/>
                    <a:pt x="490" y="13"/>
                    <a:pt x="411" y="3"/>
                  </a:cubicBezTo>
                  <a:lnTo>
                    <a:pt x="0" y="0"/>
                  </a:lnTo>
                  <a:lnTo>
                    <a:pt x="3" y="60"/>
                  </a:lnTo>
                  <a:cubicBezTo>
                    <a:pt x="30" y="68"/>
                    <a:pt x="107" y="45"/>
                    <a:pt x="162" y="47"/>
                  </a:cubicBezTo>
                  <a:cubicBezTo>
                    <a:pt x="217" y="49"/>
                    <a:pt x="296" y="64"/>
                    <a:pt x="333" y="73"/>
                  </a:cubicBezTo>
                  <a:cubicBezTo>
                    <a:pt x="369" y="81"/>
                    <a:pt x="374" y="90"/>
                    <a:pt x="382" y="97"/>
                  </a:cubicBezTo>
                  <a:cubicBezTo>
                    <a:pt x="389" y="104"/>
                    <a:pt x="390" y="116"/>
                    <a:pt x="379" y="114"/>
                  </a:cubicBezTo>
                  <a:cubicBezTo>
                    <a:pt x="367" y="112"/>
                    <a:pt x="350" y="95"/>
                    <a:pt x="312" y="87"/>
                  </a:cubicBezTo>
                  <a:cubicBezTo>
                    <a:pt x="276" y="79"/>
                    <a:pt x="210" y="64"/>
                    <a:pt x="159" y="64"/>
                  </a:cubicBezTo>
                  <a:cubicBezTo>
                    <a:pt x="108" y="64"/>
                    <a:pt x="29" y="73"/>
                    <a:pt x="3" y="87"/>
                  </a:cubicBezTo>
                  <a:lnTo>
                    <a:pt x="3" y="150"/>
                  </a:lnTo>
                  <a:cubicBezTo>
                    <a:pt x="46" y="166"/>
                    <a:pt x="188" y="186"/>
                    <a:pt x="264" y="185"/>
                  </a:cubicBezTo>
                  <a:cubicBezTo>
                    <a:pt x="340" y="184"/>
                    <a:pt x="426" y="156"/>
                    <a:pt x="462" y="144"/>
                  </a:cubicBezTo>
                  <a:close/>
                </a:path>
              </a:pathLst>
            </a:custGeom>
            <a:solidFill>
              <a:schemeClr val="accent2">
                <a:alpha val="50000"/>
              </a:schemeClr>
            </a:solidFill>
            <a:ln w="9525" cap="flat" cmpd="sng">
              <a:noFill/>
              <a:prstDash val="solid"/>
              <a:round/>
              <a:headEnd type="none" w="med" len="med"/>
              <a:tailEnd type="none" w="med" len="med"/>
            </a:ln>
            <a:effectLst/>
          </p:spPr>
          <p:txBody>
            <a:bodyPr wrap="none" anchor="ctr"/>
            <a:lstStyle/>
            <a:p>
              <a:pPr>
                <a:defRPr/>
              </a:pPr>
              <a:endParaRPr lang="en-US">
                <a:latin typeface="Garamond" pitchFamily="18" charset="0"/>
                <a:ea typeface="+mn-ea"/>
              </a:endParaRPr>
            </a:p>
          </p:txBody>
        </p:sp>
        <p:grpSp>
          <p:nvGrpSpPr>
            <p:cNvPr id="1062" name="Group 71"/>
            <p:cNvGrpSpPr>
              <a:grpSpLocks/>
            </p:cNvGrpSpPr>
            <p:nvPr/>
          </p:nvGrpSpPr>
          <p:grpSpPr bwMode="auto">
            <a:xfrm>
              <a:off x="1485" y="2469"/>
              <a:ext cx="930" cy="764"/>
              <a:chOff x="3387" y="1456"/>
              <a:chExt cx="1707" cy="1402"/>
            </a:xfrm>
          </p:grpSpPr>
          <p:sp>
            <p:nvSpPr>
              <p:cNvPr id="62536" name="Freeform 72"/>
              <p:cNvSpPr>
                <a:spLocks/>
              </p:cNvSpPr>
              <p:nvPr/>
            </p:nvSpPr>
            <p:spPr bwMode="white">
              <a:xfrm rot="21428822" flipH="1">
                <a:off x="3387" y="1658"/>
                <a:ext cx="707" cy="1013"/>
              </a:xfrm>
              <a:custGeom>
                <a:avLst/>
                <a:gdLst/>
                <a:ahLst/>
                <a:cxnLst>
                  <a:cxn ang="0">
                    <a:pos x="184" y="48"/>
                  </a:cxn>
                  <a:cxn ang="0">
                    <a:pos x="664" y="192"/>
                  </a:cxn>
                  <a:cxn ang="0">
                    <a:pos x="1288" y="1200"/>
                  </a:cxn>
                  <a:cxn ang="0">
                    <a:pos x="1432" y="1968"/>
                  </a:cxn>
                  <a:cxn ang="0">
                    <a:pos x="1384" y="1920"/>
                  </a:cxn>
                  <a:cxn ang="0">
                    <a:pos x="1000" y="1200"/>
                  </a:cxn>
                  <a:cxn ang="0">
                    <a:pos x="616" y="576"/>
                  </a:cxn>
                  <a:cxn ang="0">
                    <a:pos x="280" y="240"/>
                  </a:cxn>
                  <a:cxn ang="0">
                    <a:pos x="232" y="288"/>
                  </a:cxn>
                  <a:cxn ang="0">
                    <a:pos x="472" y="528"/>
                  </a:cxn>
                  <a:cxn ang="0">
                    <a:pos x="760" y="960"/>
                  </a:cxn>
                  <a:cxn ang="0">
                    <a:pos x="1144" y="1632"/>
                  </a:cxn>
                  <a:cxn ang="0">
                    <a:pos x="1384" y="2016"/>
                  </a:cxn>
                  <a:cxn ang="0">
                    <a:pos x="1336" y="2016"/>
                  </a:cxn>
                  <a:cxn ang="0">
                    <a:pos x="1096" y="1824"/>
                  </a:cxn>
                  <a:cxn ang="0">
                    <a:pos x="568" y="1296"/>
                  </a:cxn>
                  <a:cxn ang="0">
                    <a:pos x="88" y="576"/>
                  </a:cxn>
                  <a:cxn ang="0">
                    <a:pos x="40" y="192"/>
                  </a:cxn>
                  <a:cxn ang="0">
                    <a:pos x="184" y="48"/>
                  </a:cxn>
                </a:cxnLst>
                <a:rect l="0" t="0" r="r" b="b"/>
                <a:pathLst>
                  <a:path w="1456" h="2088">
                    <a:moveTo>
                      <a:pt x="184" y="48"/>
                    </a:moveTo>
                    <a:cubicBezTo>
                      <a:pt x="288" y="48"/>
                      <a:pt x="480" y="0"/>
                      <a:pt x="664" y="192"/>
                    </a:cubicBezTo>
                    <a:cubicBezTo>
                      <a:pt x="848" y="384"/>
                      <a:pt x="1160" y="904"/>
                      <a:pt x="1288" y="1200"/>
                    </a:cubicBezTo>
                    <a:cubicBezTo>
                      <a:pt x="1416" y="1496"/>
                      <a:pt x="1416" y="1848"/>
                      <a:pt x="1432" y="1968"/>
                    </a:cubicBezTo>
                    <a:cubicBezTo>
                      <a:pt x="1448" y="2088"/>
                      <a:pt x="1456" y="2048"/>
                      <a:pt x="1384" y="1920"/>
                    </a:cubicBezTo>
                    <a:cubicBezTo>
                      <a:pt x="1312" y="1792"/>
                      <a:pt x="1128" y="1424"/>
                      <a:pt x="1000" y="1200"/>
                    </a:cubicBezTo>
                    <a:cubicBezTo>
                      <a:pt x="872" y="976"/>
                      <a:pt x="736" y="736"/>
                      <a:pt x="616" y="576"/>
                    </a:cubicBezTo>
                    <a:cubicBezTo>
                      <a:pt x="496" y="416"/>
                      <a:pt x="344" y="288"/>
                      <a:pt x="280" y="240"/>
                    </a:cubicBezTo>
                    <a:cubicBezTo>
                      <a:pt x="216" y="192"/>
                      <a:pt x="200" y="240"/>
                      <a:pt x="232" y="288"/>
                    </a:cubicBezTo>
                    <a:cubicBezTo>
                      <a:pt x="264" y="336"/>
                      <a:pt x="384" y="416"/>
                      <a:pt x="472" y="528"/>
                    </a:cubicBezTo>
                    <a:cubicBezTo>
                      <a:pt x="560" y="640"/>
                      <a:pt x="648" y="776"/>
                      <a:pt x="760" y="960"/>
                    </a:cubicBezTo>
                    <a:cubicBezTo>
                      <a:pt x="872" y="1144"/>
                      <a:pt x="1040" y="1456"/>
                      <a:pt x="1144" y="1632"/>
                    </a:cubicBezTo>
                    <a:cubicBezTo>
                      <a:pt x="1248" y="1808"/>
                      <a:pt x="1352" y="1952"/>
                      <a:pt x="1384" y="2016"/>
                    </a:cubicBezTo>
                    <a:cubicBezTo>
                      <a:pt x="1416" y="2080"/>
                      <a:pt x="1384" y="2048"/>
                      <a:pt x="1336" y="2016"/>
                    </a:cubicBezTo>
                    <a:cubicBezTo>
                      <a:pt x="1288" y="1984"/>
                      <a:pt x="1224" y="1944"/>
                      <a:pt x="1096" y="1824"/>
                    </a:cubicBezTo>
                    <a:cubicBezTo>
                      <a:pt x="968" y="1704"/>
                      <a:pt x="736" y="1504"/>
                      <a:pt x="568" y="1296"/>
                    </a:cubicBezTo>
                    <a:cubicBezTo>
                      <a:pt x="400" y="1088"/>
                      <a:pt x="176" y="760"/>
                      <a:pt x="88" y="576"/>
                    </a:cubicBezTo>
                    <a:cubicBezTo>
                      <a:pt x="0" y="392"/>
                      <a:pt x="24" y="280"/>
                      <a:pt x="40" y="192"/>
                    </a:cubicBezTo>
                    <a:cubicBezTo>
                      <a:pt x="56" y="104"/>
                      <a:pt x="80" y="48"/>
                      <a:pt x="184" y="48"/>
                    </a:cubicBezTo>
                    <a:close/>
                  </a:path>
                </a:pathLst>
              </a:custGeom>
              <a:solidFill>
                <a:schemeClr val="accent2">
                  <a:alpha val="50000"/>
                </a:schemeClr>
              </a:solidFill>
              <a:ln w="9525">
                <a:noFill/>
                <a:round/>
                <a:headEnd/>
                <a:tailEnd/>
              </a:ln>
              <a:effectLst/>
            </p:spPr>
            <p:txBody>
              <a:bodyPr wrap="none" anchor="ctr"/>
              <a:lstStyle/>
              <a:p>
                <a:pPr>
                  <a:defRPr/>
                </a:pPr>
                <a:endParaRPr lang="en-US">
                  <a:latin typeface="Garamond" pitchFamily="18" charset="0"/>
                  <a:ea typeface="+mn-ea"/>
                </a:endParaRPr>
              </a:p>
            </p:txBody>
          </p:sp>
          <p:sp>
            <p:nvSpPr>
              <p:cNvPr id="62537" name="Freeform 73"/>
              <p:cNvSpPr>
                <a:spLocks/>
              </p:cNvSpPr>
              <p:nvPr/>
            </p:nvSpPr>
            <p:spPr bwMode="white">
              <a:xfrm rot="-744944">
                <a:off x="4387" y="1456"/>
                <a:ext cx="707" cy="1015"/>
              </a:xfrm>
              <a:custGeom>
                <a:avLst/>
                <a:gdLst/>
                <a:ahLst/>
                <a:cxnLst>
                  <a:cxn ang="0">
                    <a:pos x="184" y="48"/>
                  </a:cxn>
                  <a:cxn ang="0">
                    <a:pos x="664" y="192"/>
                  </a:cxn>
                  <a:cxn ang="0">
                    <a:pos x="1288" y="1200"/>
                  </a:cxn>
                  <a:cxn ang="0">
                    <a:pos x="1432" y="1968"/>
                  </a:cxn>
                  <a:cxn ang="0">
                    <a:pos x="1384" y="1920"/>
                  </a:cxn>
                  <a:cxn ang="0">
                    <a:pos x="1000" y="1200"/>
                  </a:cxn>
                  <a:cxn ang="0">
                    <a:pos x="616" y="576"/>
                  </a:cxn>
                  <a:cxn ang="0">
                    <a:pos x="280" y="240"/>
                  </a:cxn>
                  <a:cxn ang="0">
                    <a:pos x="232" y="288"/>
                  </a:cxn>
                  <a:cxn ang="0">
                    <a:pos x="472" y="528"/>
                  </a:cxn>
                  <a:cxn ang="0">
                    <a:pos x="760" y="960"/>
                  </a:cxn>
                  <a:cxn ang="0">
                    <a:pos x="1144" y="1632"/>
                  </a:cxn>
                  <a:cxn ang="0">
                    <a:pos x="1384" y="2016"/>
                  </a:cxn>
                  <a:cxn ang="0">
                    <a:pos x="1336" y="2016"/>
                  </a:cxn>
                  <a:cxn ang="0">
                    <a:pos x="1096" y="1824"/>
                  </a:cxn>
                  <a:cxn ang="0">
                    <a:pos x="568" y="1296"/>
                  </a:cxn>
                  <a:cxn ang="0">
                    <a:pos x="88" y="576"/>
                  </a:cxn>
                  <a:cxn ang="0">
                    <a:pos x="40" y="192"/>
                  </a:cxn>
                  <a:cxn ang="0">
                    <a:pos x="184" y="48"/>
                  </a:cxn>
                </a:cxnLst>
                <a:rect l="0" t="0" r="r" b="b"/>
                <a:pathLst>
                  <a:path w="1456" h="2088">
                    <a:moveTo>
                      <a:pt x="184" y="48"/>
                    </a:moveTo>
                    <a:cubicBezTo>
                      <a:pt x="288" y="48"/>
                      <a:pt x="480" y="0"/>
                      <a:pt x="664" y="192"/>
                    </a:cubicBezTo>
                    <a:cubicBezTo>
                      <a:pt x="848" y="384"/>
                      <a:pt x="1160" y="904"/>
                      <a:pt x="1288" y="1200"/>
                    </a:cubicBezTo>
                    <a:cubicBezTo>
                      <a:pt x="1416" y="1496"/>
                      <a:pt x="1416" y="1848"/>
                      <a:pt x="1432" y="1968"/>
                    </a:cubicBezTo>
                    <a:cubicBezTo>
                      <a:pt x="1448" y="2088"/>
                      <a:pt x="1456" y="2048"/>
                      <a:pt x="1384" y="1920"/>
                    </a:cubicBezTo>
                    <a:cubicBezTo>
                      <a:pt x="1312" y="1792"/>
                      <a:pt x="1128" y="1424"/>
                      <a:pt x="1000" y="1200"/>
                    </a:cubicBezTo>
                    <a:cubicBezTo>
                      <a:pt x="872" y="976"/>
                      <a:pt x="736" y="736"/>
                      <a:pt x="616" y="576"/>
                    </a:cubicBezTo>
                    <a:cubicBezTo>
                      <a:pt x="496" y="416"/>
                      <a:pt x="344" y="288"/>
                      <a:pt x="280" y="240"/>
                    </a:cubicBezTo>
                    <a:cubicBezTo>
                      <a:pt x="216" y="192"/>
                      <a:pt x="200" y="240"/>
                      <a:pt x="232" y="288"/>
                    </a:cubicBezTo>
                    <a:cubicBezTo>
                      <a:pt x="264" y="336"/>
                      <a:pt x="384" y="416"/>
                      <a:pt x="472" y="528"/>
                    </a:cubicBezTo>
                    <a:cubicBezTo>
                      <a:pt x="560" y="640"/>
                      <a:pt x="648" y="776"/>
                      <a:pt x="760" y="960"/>
                    </a:cubicBezTo>
                    <a:cubicBezTo>
                      <a:pt x="872" y="1144"/>
                      <a:pt x="1040" y="1456"/>
                      <a:pt x="1144" y="1632"/>
                    </a:cubicBezTo>
                    <a:cubicBezTo>
                      <a:pt x="1248" y="1808"/>
                      <a:pt x="1352" y="1952"/>
                      <a:pt x="1384" y="2016"/>
                    </a:cubicBezTo>
                    <a:cubicBezTo>
                      <a:pt x="1416" y="2080"/>
                      <a:pt x="1384" y="2048"/>
                      <a:pt x="1336" y="2016"/>
                    </a:cubicBezTo>
                    <a:cubicBezTo>
                      <a:pt x="1288" y="1984"/>
                      <a:pt x="1224" y="1944"/>
                      <a:pt x="1096" y="1824"/>
                    </a:cubicBezTo>
                    <a:cubicBezTo>
                      <a:pt x="968" y="1704"/>
                      <a:pt x="736" y="1504"/>
                      <a:pt x="568" y="1296"/>
                    </a:cubicBezTo>
                    <a:cubicBezTo>
                      <a:pt x="400" y="1088"/>
                      <a:pt x="176" y="760"/>
                      <a:pt x="88" y="576"/>
                    </a:cubicBezTo>
                    <a:cubicBezTo>
                      <a:pt x="0" y="392"/>
                      <a:pt x="24" y="280"/>
                      <a:pt x="40" y="192"/>
                    </a:cubicBezTo>
                    <a:cubicBezTo>
                      <a:pt x="56" y="104"/>
                      <a:pt x="80" y="48"/>
                      <a:pt x="184" y="48"/>
                    </a:cubicBezTo>
                    <a:close/>
                  </a:path>
                </a:pathLst>
              </a:custGeom>
              <a:solidFill>
                <a:schemeClr val="accent2">
                  <a:alpha val="50000"/>
                </a:schemeClr>
              </a:solidFill>
              <a:ln w="9525">
                <a:noFill/>
                <a:round/>
                <a:headEnd/>
                <a:tailEnd/>
              </a:ln>
              <a:effectLst/>
            </p:spPr>
            <p:txBody>
              <a:bodyPr wrap="none" anchor="ctr"/>
              <a:lstStyle/>
              <a:p>
                <a:pPr>
                  <a:defRPr/>
                </a:pPr>
                <a:endParaRPr lang="en-US">
                  <a:latin typeface="Garamond" pitchFamily="18" charset="0"/>
                  <a:ea typeface="+mn-ea"/>
                </a:endParaRPr>
              </a:p>
            </p:txBody>
          </p:sp>
          <p:sp>
            <p:nvSpPr>
              <p:cNvPr id="62538" name="Freeform 74"/>
              <p:cNvSpPr>
                <a:spLocks/>
              </p:cNvSpPr>
              <p:nvPr/>
            </p:nvSpPr>
            <p:spPr bwMode="white">
              <a:xfrm>
                <a:off x="4086" y="1695"/>
                <a:ext cx="474" cy="1163"/>
              </a:xfrm>
              <a:custGeom>
                <a:avLst/>
                <a:gdLst/>
                <a:ahLst/>
                <a:cxnLst>
                  <a:cxn ang="0">
                    <a:pos x="253" y="1432"/>
                  </a:cxn>
                  <a:cxn ang="0">
                    <a:pos x="82" y="881"/>
                  </a:cxn>
                  <a:cxn ang="0">
                    <a:pos x="12" y="296"/>
                  </a:cxn>
                  <a:cxn ang="0">
                    <a:pos x="156" y="56"/>
                  </a:cxn>
                  <a:cxn ang="0">
                    <a:pos x="444" y="56"/>
                  </a:cxn>
                  <a:cxn ang="0">
                    <a:pos x="636" y="392"/>
                  </a:cxn>
                  <a:cxn ang="0">
                    <a:pos x="876" y="1112"/>
                  </a:cxn>
                  <a:cxn ang="0">
                    <a:pos x="972" y="2024"/>
                  </a:cxn>
                  <a:cxn ang="0">
                    <a:pos x="924" y="2360"/>
                  </a:cxn>
                  <a:cxn ang="0">
                    <a:pos x="876" y="2312"/>
                  </a:cxn>
                  <a:cxn ang="0">
                    <a:pos x="828" y="1928"/>
                  </a:cxn>
                  <a:cxn ang="0">
                    <a:pos x="684" y="1304"/>
                  </a:cxn>
                  <a:cxn ang="0">
                    <a:pos x="396" y="488"/>
                  </a:cxn>
                  <a:cxn ang="0">
                    <a:pos x="300" y="344"/>
                  </a:cxn>
                  <a:cxn ang="0">
                    <a:pos x="300" y="440"/>
                  </a:cxn>
                  <a:cxn ang="0">
                    <a:pos x="540" y="1064"/>
                  </a:cxn>
                  <a:cxn ang="0">
                    <a:pos x="732" y="1784"/>
                  </a:cxn>
                  <a:cxn ang="0">
                    <a:pos x="780" y="2264"/>
                  </a:cxn>
                  <a:cxn ang="0">
                    <a:pos x="732" y="2312"/>
                  </a:cxn>
                  <a:cxn ang="0">
                    <a:pos x="496" y="1887"/>
                  </a:cxn>
                  <a:cxn ang="0">
                    <a:pos x="253" y="1432"/>
                  </a:cxn>
                </a:cxnLst>
                <a:rect l="0" t="0" r="r" b="b"/>
                <a:pathLst>
                  <a:path w="980" h="2408">
                    <a:moveTo>
                      <a:pt x="253" y="1432"/>
                    </a:moveTo>
                    <a:cubicBezTo>
                      <a:pt x="184" y="1264"/>
                      <a:pt x="122" y="1070"/>
                      <a:pt x="82" y="881"/>
                    </a:cubicBezTo>
                    <a:cubicBezTo>
                      <a:pt x="42" y="692"/>
                      <a:pt x="0" y="433"/>
                      <a:pt x="12" y="296"/>
                    </a:cubicBezTo>
                    <a:cubicBezTo>
                      <a:pt x="24" y="159"/>
                      <a:pt x="84" y="96"/>
                      <a:pt x="156" y="56"/>
                    </a:cubicBezTo>
                    <a:cubicBezTo>
                      <a:pt x="228" y="16"/>
                      <a:pt x="364" y="0"/>
                      <a:pt x="444" y="56"/>
                    </a:cubicBezTo>
                    <a:cubicBezTo>
                      <a:pt x="524" y="112"/>
                      <a:pt x="564" y="216"/>
                      <a:pt x="636" y="392"/>
                    </a:cubicBezTo>
                    <a:cubicBezTo>
                      <a:pt x="708" y="568"/>
                      <a:pt x="820" y="840"/>
                      <a:pt x="876" y="1112"/>
                    </a:cubicBezTo>
                    <a:cubicBezTo>
                      <a:pt x="932" y="1384"/>
                      <a:pt x="964" y="1816"/>
                      <a:pt x="972" y="2024"/>
                    </a:cubicBezTo>
                    <a:cubicBezTo>
                      <a:pt x="980" y="2232"/>
                      <a:pt x="940" y="2312"/>
                      <a:pt x="924" y="2360"/>
                    </a:cubicBezTo>
                    <a:cubicBezTo>
                      <a:pt x="908" y="2408"/>
                      <a:pt x="892" y="2384"/>
                      <a:pt x="876" y="2312"/>
                    </a:cubicBezTo>
                    <a:cubicBezTo>
                      <a:pt x="860" y="2240"/>
                      <a:pt x="860" y="2096"/>
                      <a:pt x="828" y="1928"/>
                    </a:cubicBezTo>
                    <a:cubicBezTo>
                      <a:pt x="796" y="1760"/>
                      <a:pt x="756" y="1544"/>
                      <a:pt x="684" y="1304"/>
                    </a:cubicBezTo>
                    <a:cubicBezTo>
                      <a:pt x="612" y="1064"/>
                      <a:pt x="460" y="648"/>
                      <a:pt x="396" y="488"/>
                    </a:cubicBezTo>
                    <a:cubicBezTo>
                      <a:pt x="332" y="328"/>
                      <a:pt x="316" y="352"/>
                      <a:pt x="300" y="344"/>
                    </a:cubicBezTo>
                    <a:cubicBezTo>
                      <a:pt x="284" y="336"/>
                      <a:pt x="260" y="320"/>
                      <a:pt x="300" y="440"/>
                    </a:cubicBezTo>
                    <a:cubicBezTo>
                      <a:pt x="340" y="560"/>
                      <a:pt x="468" y="840"/>
                      <a:pt x="540" y="1064"/>
                    </a:cubicBezTo>
                    <a:cubicBezTo>
                      <a:pt x="612" y="1288"/>
                      <a:pt x="692" y="1584"/>
                      <a:pt x="732" y="1784"/>
                    </a:cubicBezTo>
                    <a:cubicBezTo>
                      <a:pt x="772" y="1984"/>
                      <a:pt x="780" y="2176"/>
                      <a:pt x="780" y="2264"/>
                    </a:cubicBezTo>
                    <a:cubicBezTo>
                      <a:pt x="780" y="2352"/>
                      <a:pt x="779" y="2375"/>
                      <a:pt x="732" y="2312"/>
                    </a:cubicBezTo>
                    <a:cubicBezTo>
                      <a:pt x="685" y="2249"/>
                      <a:pt x="576" y="2034"/>
                      <a:pt x="496" y="1887"/>
                    </a:cubicBezTo>
                    <a:cubicBezTo>
                      <a:pt x="416" y="1740"/>
                      <a:pt x="304" y="1527"/>
                      <a:pt x="253" y="1432"/>
                    </a:cubicBezTo>
                    <a:close/>
                  </a:path>
                </a:pathLst>
              </a:custGeom>
              <a:solidFill>
                <a:schemeClr val="accent2">
                  <a:alpha val="50000"/>
                </a:schemeClr>
              </a:solidFill>
              <a:ln w="9525" cap="flat" cmpd="sng">
                <a:noFill/>
                <a:prstDash val="solid"/>
                <a:round/>
                <a:headEnd type="none" w="med" len="med"/>
                <a:tailEnd type="none" w="med" len="med"/>
              </a:ln>
              <a:effectLst/>
            </p:spPr>
            <p:txBody>
              <a:bodyPr wrap="none" anchor="ctr"/>
              <a:lstStyle/>
              <a:p>
                <a:pPr>
                  <a:defRPr/>
                </a:pPr>
                <a:endParaRPr lang="en-US">
                  <a:latin typeface="Garamond" pitchFamily="18" charset="0"/>
                  <a:ea typeface="+mn-ea"/>
                </a:endParaRPr>
              </a:p>
            </p:txBody>
          </p:sp>
        </p:grpSp>
        <p:grpSp>
          <p:nvGrpSpPr>
            <p:cNvPr id="1063" name="Group 75"/>
            <p:cNvGrpSpPr>
              <a:grpSpLocks/>
            </p:cNvGrpSpPr>
            <p:nvPr/>
          </p:nvGrpSpPr>
          <p:grpSpPr bwMode="auto">
            <a:xfrm>
              <a:off x="1500" y="90"/>
              <a:ext cx="930" cy="764"/>
              <a:chOff x="3387" y="1456"/>
              <a:chExt cx="1707" cy="1402"/>
            </a:xfrm>
          </p:grpSpPr>
          <p:sp>
            <p:nvSpPr>
              <p:cNvPr id="62540" name="Freeform 76"/>
              <p:cNvSpPr>
                <a:spLocks/>
              </p:cNvSpPr>
              <p:nvPr/>
            </p:nvSpPr>
            <p:spPr bwMode="white">
              <a:xfrm rot="21428822" flipH="1">
                <a:off x="3387" y="1658"/>
                <a:ext cx="707" cy="1013"/>
              </a:xfrm>
              <a:custGeom>
                <a:avLst/>
                <a:gdLst/>
                <a:ahLst/>
                <a:cxnLst>
                  <a:cxn ang="0">
                    <a:pos x="184" y="48"/>
                  </a:cxn>
                  <a:cxn ang="0">
                    <a:pos x="664" y="192"/>
                  </a:cxn>
                  <a:cxn ang="0">
                    <a:pos x="1288" y="1200"/>
                  </a:cxn>
                  <a:cxn ang="0">
                    <a:pos x="1432" y="1968"/>
                  </a:cxn>
                  <a:cxn ang="0">
                    <a:pos x="1384" y="1920"/>
                  </a:cxn>
                  <a:cxn ang="0">
                    <a:pos x="1000" y="1200"/>
                  </a:cxn>
                  <a:cxn ang="0">
                    <a:pos x="616" y="576"/>
                  </a:cxn>
                  <a:cxn ang="0">
                    <a:pos x="280" y="240"/>
                  </a:cxn>
                  <a:cxn ang="0">
                    <a:pos x="232" y="288"/>
                  </a:cxn>
                  <a:cxn ang="0">
                    <a:pos x="472" y="528"/>
                  </a:cxn>
                  <a:cxn ang="0">
                    <a:pos x="760" y="960"/>
                  </a:cxn>
                  <a:cxn ang="0">
                    <a:pos x="1144" y="1632"/>
                  </a:cxn>
                  <a:cxn ang="0">
                    <a:pos x="1384" y="2016"/>
                  </a:cxn>
                  <a:cxn ang="0">
                    <a:pos x="1336" y="2016"/>
                  </a:cxn>
                  <a:cxn ang="0">
                    <a:pos x="1096" y="1824"/>
                  </a:cxn>
                  <a:cxn ang="0">
                    <a:pos x="568" y="1296"/>
                  </a:cxn>
                  <a:cxn ang="0">
                    <a:pos x="88" y="576"/>
                  </a:cxn>
                  <a:cxn ang="0">
                    <a:pos x="40" y="192"/>
                  </a:cxn>
                  <a:cxn ang="0">
                    <a:pos x="184" y="48"/>
                  </a:cxn>
                </a:cxnLst>
                <a:rect l="0" t="0" r="r" b="b"/>
                <a:pathLst>
                  <a:path w="1456" h="2088">
                    <a:moveTo>
                      <a:pt x="184" y="48"/>
                    </a:moveTo>
                    <a:cubicBezTo>
                      <a:pt x="288" y="48"/>
                      <a:pt x="480" y="0"/>
                      <a:pt x="664" y="192"/>
                    </a:cubicBezTo>
                    <a:cubicBezTo>
                      <a:pt x="848" y="384"/>
                      <a:pt x="1160" y="904"/>
                      <a:pt x="1288" y="1200"/>
                    </a:cubicBezTo>
                    <a:cubicBezTo>
                      <a:pt x="1416" y="1496"/>
                      <a:pt x="1416" y="1848"/>
                      <a:pt x="1432" y="1968"/>
                    </a:cubicBezTo>
                    <a:cubicBezTo>
                      <a:pt x="1448" y="2088"/>
                      <a:pt x="1456" y="2048"/>
                      <a:pt x="1384" y="1920"/>
                    </a:cubicBezTo>
                    <a:cubicBezTo>
                      <a:pt x="1312" y="1792"/>
                      <a:pt x="1128" y="1424"/>
                      <a:pt x="1000" y="1200"/>
                    </a:cubicBezTo>
                    <a:cubicBezTo>
                      <a:pt x="872" y="976"/>
                      <a:pt x="736" y="736"/>
                      <a:pt x="616" y="576"/>
                    </a:cubicBezTo>
                    <a:cubicBezTo>
                      <a:pt x="496" y="416"/>
                      <a:pt x="344" y="288"/>
                      <a:pt x="280" y="240"/>
                    </a:cubicBezTo>
                    <a:cubicBezTo>
                      <a:pt x="216" y="192"/>
                      <a:pt x="200" y="240"/>
                      <a:pt x="232" y="288"/>
                    </a:cubicBezTo>
                    <a:cubicBezTo>
                      <a:pt x="264" y="336"/>
                      <a:pt x="384" y="416"/>
                      <a:pt x="472" y="528"/>
                    </a:cubicBezTo>
                    <a:cubicBezTo>
                      <a:pt x="560" y="640"/>
                      <a:pt x="648" y="776"/>
                      <a:pt x="760" y="960"/>
                    </a:cubicBezTo>
                    <a:cubicBezTo>
                      <a:pt x="872" y="1144"/>
                      <a:pt x="1040" y="1456"/>
                      <a:pt x="1144" y="1632"/>
                    </a:cubicBezTo>
                    <a:cubicBezTo>
                      <a:pt x="1248" y="1808"/>
                      <a:pt x="1352" y="1952"/>
                      <a:pt x="1384" y="2016"/>
                    </a:cubicBezTo>
                    <a:cubicBezTo>
                      <a:pt x="1416" y="2080"/>
                      <a:pt x="1384" y="2048"/>
                      <a:pt x="1336" y="2016"/>
                    </a:cubicBezTo>
                    <a:cubicBezTo>
                      <a:pt x="1288" y="1984"/>
                      <a:pt x="1224" y="1944"/>
                      <a:pt x="1096" y="1824"/>
                    </a:cubicBezTo>
                    <a:cubicBezTo>
                      <a:pt x="968" y="1704"/>
                      <a:pt x="736" y="1504"/>
                      <a:pt x="568" y="1296"/>
                    </a:cubicBezTo>
                    <a:cubicBezTo>
                      <a:pt x="400" y="1088"/>
                      <a:pt x="176" y="760"/>
                      <a:pt x="88" y="576"/>
                    </a:cubicBezTo>
                    <a:cubicBezTo>
                      <a:pt x="0" y="392"/>
                      <a:pt x="24" y="280"/>
                      <a:pt x="40" y="192"/>
                    </a:cubicBezTo>
                    <a:cubicBezTo>
                      <a:pt x="56" y="104"/>
                      <a:pt x="80" y="48"/>
                      <a:pt x="184" y="48"/>
                    </a:cubicBezTo>
                    <a:close/>
                  </a:path>
                </a:pathLst>
              </a:custGeom>
              <a:solidFill>
                <a:schemeClr val="accent2">
                  <a:alpha val="50000"/>
                </a:schemeClr>
              </a:solidFill>
              <a:ln w="9525">
                <a:noFill/>
                <a:round/>
                <a:headEnd/>
                <a:tailEnd/>
              </a:ln>
              <a:effectLst/>
            </p:spPr>
            <p:txBody>
              <a:bodyPr wrap="none" anchor="ctr"/>
              <a:lstStyle/>
              <a:p>
                <a:pPr>
                  <a:defRPr/>
                </a:pPr>
                <a:endParaRPr lang="en-US">
                  <a:latin typeface="Garamond" pitchFamily="18" charset="0"/>
                  <a:ea typeface="+mn-ea"/>
                </a:endParaRPr>
              </a:p>
            </p:txBody>
          </p:sp>
          <p:sp>
            <p:nvSpPr>
              <p:cNvPr id="62541" name="Freeform 77"/>
              <p:cNvSpPr>
                <a:spLocks/>
              </p:cNvSpPr>
              <p:nvPr/>
            </p:nvSpPr>
            <p:spPr bwMode="white">
              <a:xfrm rot="-744944">
                <a:off x="4387" y="1456"/>
                <a:ext cx="707" cy="1015"/>
              </a:xfrm>
              <a:custGeom>
                <a:avLst/>
                <a:gdLst/>
                <a:ahLst/>
                <a:cxnLst>
                  <a:cxn ang="0">
                    <a:pos x="184" y="48"/>
                  </a:cxn>
                  <a:cxn ang="0">
                    <a:pos x="664" y="192"/>
                  </a:cxn>
                  <a:cxn ang="0">
                    <a:pos x="1288" y="1200"/>
                  </a:cxn>
                  <a:cxn ang="0">
                    <a:pos x="1432" y="1968"/>
                  </a:cxn>
                  <a:cxn ang="0">
                    <a:pos x="1384" y="1920"/>
                  </a:cxn>
                  <a:cxn ang="0">
                    <a:pos x="1000" y="1200"/>
                  </a:cxn>
                  <a:cxn ang="0">
                    <a:pos x="616" y="576"/>
                  </a:cxn>
                  <a:cxn ang="0">
                    <a:pos x="280" y="240"/>
                  </a:cxn>
                  <a:cxn ang="0">
                    <a:pos x="232" y="288"/>
                  </a:cxn>
                  <a:cxn ang="0">
                    <a:pos x="472" y="528"/>
                  </a:cxn>
                  <a:cxn ang="0">
                    <a:pos x="760" y="960"/>
                  </a:cxn>
                  <a:cxn ang="0">
                    <a:pos x="1144" y="1632"/>
                  </a:cxn>
                  <a:cxn ang="0">
                    <a:pos x="1384" y="2016"/>
                  </a:cxn>
                  <a:cxn ang="0">
                    <a:pos x="1336" y="2016"/>
                  </a:cxn>
                  <a:cxn ang="0">
                    <a:pos x="1096" y="1824"/>
                  </a:cxn>
                  <a:cxn ang="0">
                    <a:pos x="568" y="1296"/>
                  </a:cxn>
                  <a:cxn ang="0">
                    <a:pos x="88" y="576"/>
                  </a:cxn>
                  <a:cxn ang="0">
                    <a:pos x="40" y="192"/>
                  </a:cxn>
                  <a:cxn ang="0">
                    <a:pos x="184" y="48"/>
                  </a:cxn>
                </a:cxnLst>
                <a:rect l="0" t="0" r="r" b="b"/>
                <a:pathLst>
                  <a:path w="1456" h="2088">
                    <a:moveTo>
                      <a:pt x="184" y="48"/>
                    </a:moveTo>
                    <a:cubicBezTo>
                      <a:pt x="288" y="48"/>
                      <a:pt x="480" y="0"/>
                      <a:pt x="664" y="192"/>
                    </a:cubicBezTo>
                    <a:cubicBezTo>
                      <a:pt x="848" y="384"/>
                      <a:pt x="1160" y="904"/>
                      <a:pt x="1288" y="1200"/>
                    </a:cubicBezTo>
                    <a:cubicBezTo>
                      <a:pt x="1416" y="1496"/>
                      <a:pt x="1416" y="1848"/>
                      <a:pt x="1432" y="1968"/>
                    </a:cubicBezTo>
                    <a:cubicBezTo>
                      <a:pt x="1448" y="2088"/>
                      <a:pt x="1456" y="2048"/>
                      <a:pt x="1384" y="1920"/>
                    </a:cubicBezTo>
                    <a:cubicBezTo>
                      <a:pt x="1312" y="1792"/>
                      <a:pt x="1128" y="1424"/>
                      <a:pt x="1000" y="1200"/>
                    </a:cubicBezTo>
                    <a:cubicBezTo>
                      <a:pt x="872" y="976"/>
                      <a:pt x="736" y="736"/>
                      <a:pt x="616" y="576"/>
                    </a:cubicBezTo>
                    <a:cubicBezTo>
                      <a:pt x="496" y="416"/>
                      <a:pt x="344" y="288"/>
                      <a:pt x="280" y="240"/>
                    </a:cubicBezTo>
                    <a:cubicBezTo>
                      <a:pt x="216" y="192"/>
                      <a:pt x="200" y="240"/>
                      <a:pt x="232" y="288"/>
                    </a:cubicBezTo>
                    <a:cubicBezTo>
                      <a:pt x="264" y="336"/>
                      <a:pt x="384" y="416"/>
                      <a:pt x="472" y="528"/>
                    </a:cubicBezTo>
                    <a:cubicBezTo>
                      <a:pt x="560" y="640"/>
                      <a:pt x="648" y="776"/>
                      <a:pt x="760" y="960"/>
                    </a:cubicBezTo>
                    <a:cubicBezTo>
                      <a:pt x="872" y="1144"/>
                      <a:pt x="1040" y="1456"/>
                      <a:pt x="1144" y="1632"/>
                    </a:cubicBezTo>
                    <a:cubicBezTo>
                      <a:pt x="1248" y="1808"/>
                      <a:pt x="1352" y="1952"/>
                      <a:pt x="1384" y="2016"/>
                    </a:cubicBezTo>
                    <a:cubicBezTo>
                      <a:pt x="1416" y="2080"/>
                      <a:pt x="1384" y="2048"/>
                      <a:pt x="1336" y="2016"/>
                    </a:cubicBezTo>
                    <a:cubicBezTo>
                      <a:pt x="1288" y="1984"/>
                      <a:pt x="1224" y="1944"/>
                      <a:pt x="1096" y="1824"/>
                    </a:cubicBezTo>
                    <a:cubicBezTo>
                      <a:pt x="968" y="1704"/>
                      <a:pt x="736" y="1504"/>
                      <a:pt x="568" y="1296"/>
                    </a:cubicBezTo>
                    <a:cubicBezTo>
                      <a:pt x="400" y="1088"/>
                      <a:pt x="176" y="760"/>
                      <a:pt x="88" y="576"/>
                    </a:cubicBezTo>
                    <a:cubicBezTo>
                      <a:pt x="0" y="392"/>
                      <a:pt x="24" y="280"/>
                      <a:pt x="40" y="192"/>
                    </a:cubicBezTo>
                    <a:cubicBezTo>
                      <a:pt x="56" y="104"/>
                      <a:pt x="80" y="48"/>
                      <a:pt x="184" y="48"/>
                    </a:cubicBezTo>
                    <a:close/>
                  </a:path>
                </a:pathLst>
              </a:custGeom>
              <a:solidFill>
                <a:schemeClr val="accent2">
                  <a:alpha val="50000"/>
                </a:schemeClr>
              </a:solidFill>
              <a:ln w="9525">
                <a:noFill/>
                <a:round/>
                <a:headEnd/>
                <a:tailEnd/>
              </a:ln>
              <a:effectLst/>
            </p:spPr>
            <p:txBody>
              <a:bodyPr wrap="none" anchor="ctr"/>
              <a:lstStyle/>
              <a:p>
                <a:pPr>
                  <a:defRPr/>
                </a:pPr>
                <a:endParaRPr lang="en-US">
                  <a:latin typeface="Garamond" pitchFamily="18" charset="0"/>
                  <a:ea typeface="+mn-ea"/>
                </a:endParaRPr>
              </a:p>
            </p:txBody>
          </p:sp>
          <p:sp>
            <p:nvSpPr>
              <p:cNvPr id="62542" name="Freeform 78"/>
              <p:cNvSpPr>
                <a:spLocks/>
              </p:cNvSpPr>
              <p:nvPr/>
            </p:nvSpPr>
            <p:spPr bwMode="white">
              <a:xfrm>
                <a:off x="4086" y="1695"/>
                <a:ext cx="474" cy="1163"/>
              </a:xfrm>
              <a:custGeom>
                <a:avLst/>
                <a:gdLst/>
                <a:ahLst/>
                <a:cxnLst>
                  <a:cxn ang="0">
                    <a:pos x="253" y="1432"/>
                  </a:cxn>
                  <a:cxn ang="0">
                    <a:pos x="82" y="881"/>
                  </a:cxn>
                  <a:cxn ang="0">
                    <a:pos x="12" y="296"/>
                  </a:cxn>
                  <a:cxn ang="0">
                    <a:pos x="156" y="56"/>
                  </a:cxn>
                  <a:cxn ang="0">
                    <a:pos x="444" y="56"/>
                  </a:cxn>
                  <a:cxn ang="0">
                    <a:pos x="636" y="392"/>
                  </a:cxn>
                  <a:cxn ang="0">
                    <a:pos x="876" y="1112"/>
                  </a:cxn>
                  <a:cxn ang="0">
                    <a:pos x="972" y="2024"/>
                  </a:cxn>
                  <a:cxn ang="0">
                    <a:pos x="924" y="2360"/>
                  </a:cxn>
                  <a:cxn ang="0">
                    <a:pos x="876" y="2312"/>
                  </a:cxn>
                  <a:cxn ang="0">
                    <a:pos x="828" y="1928"/>
                  </a:cxn>
                  <a:cxn ang="0">
                    <a:pos x="684" y="1304"/>
                  </a:cxn>
                  <a:cxn ang="0">
                    <a:pos x="396" y="488"/>
                  </a:cxn>
                  <a:cxn ang="0">
                    <a:pos x="300" y="344"/>
                  </a:cxn>
                  <a:cxn ang="0">
                    <a:pos x="300" y="440"/>
                  </a:cxn>
                  <a:cxn ang="0">
                    <a:pos x="540" y="1064"/>
                  </a:cxn>
                  <a:cxn ang="0">
                    <a:pos x="732" y="1784"/>
                  </a:cxn>
                  <a:cxn ang="0">
                    <a:pos x="780" y="2264"/>
                  </a:cxn>
                  <a:cxn ang="0">
                    <a:pos x="732" y="2312"/>
                  </a:cxn>
                  <a:cxn ang="0">
                    <a:pos x="496" y="1887"/>
                  </a:cxn>
                  <a:cxn ang="0">
                    <a:pos x="253" y="1432"/>
                  </a:cxn>
                </a:cxnLst>
                <a:rect l="0" t="0" r="r" b="b"/>
                <a:pathLst>
                  <a:path w="980" h="2408">
                    <a:moveTo>
                      <a:pt x="253" y="1432"/>
                    </a:moveTo>
                    <a:cubicBezTo>
                      <a:pt x="184" y="1264"/>
                      <a:pt x="122" y="1070"/>
                      <a:pt x="82" y="881"/>
                    </a:cubicBezTo>
                    <a:cubicBezTo>
                      <a:pt x="42" y="692"/>
                      <a:pt x="0" y="433"/>
                      <a:pt x="12" y="296"/>
                    </a:cubicBezTo>
                    <a:cubicBezTo>
                      <a:pt x="24" y="159"/>
                      <a:pt x="84" y="96"/>
                      <a:pt x="156" y="56"/>
                    </a:cubicBezTo>
                    <a:cubicBezTo>
                      <a:pt x="228" y="16"/>
                      <a:pt x="364" y="0"/>
                      <a:pt x="444" y="56"/>
                    </a:cubicBezTo>
                    <a:cubicBezTo>
                      <a:pt x="524" y="112"/>
                      <a:pt x="564" y="216"/>
                      <a:pt x="636" y="392"/>
                    </a:cubicBezTo>
                    <a:cubicBezTo>
                      <a:pt x="708" y="568"/>
                      <a:pt x="820" y="840"/>
                      <a:pt x="876" y="1112"/>
                    </a:cubicBezTo>
                    <a:cubicBezTo>
                      <a:pt x="932" y="1384"/>
                      <a:pt x="964" y="1816"/>
                      <a:pt x="972" y="2024"/>
                    </a:cubicBezTo>
                    <a:cubicBezTo>
                      <a:pt x="980" y="2232"/>
                      <a:pt x="940" y="2312"/>
                      <a:pt x="924" y="2360"/>
                    </a:cubicBezTo>
                    <a:cubicBezTo>
                      <a:pt x="908" y="2408"/>
                      <a:pt x="892" y="2384"/>
                      <a:pt x="876" y="2312"/>
                    </a:cubicBezTo>
                    <a:cubicBezTo>
                      <a:pt x="860" y="2240"/>
                      <a:pt x="860" y="2096"/>
                      <a:pt x="828" y="1928"/>
                    </a:cubicBezTo>
                    <a:cubicBezTo>
                      <a:pt x="796" y="1760"/>
                      <a:pt x="756" y="1544"/>
                      <a:pt x="684" y="1304"/>
                    </a:cubicBezTo>
                    <a:cubicBezTo>
                      <a:pt x="612" y="1064"/>
                      <a:pt x="460" y="648"/>
                      <a:pt x="396" y="488"/>
                    </a:cubicBezTo>
                    <a:cubicBezTo>
                      <a:pt x="332" y="328"/>
                      <a:pt x="316" y="352"/>
                      <a:pt x="300" y="344"/>
                    </a:cubicBezTo>
                    <a:cubicBezTo>
                      <a:pt x="284" y="336"/>
                      <a:pt x="260" y="320"/>
                      <a:pt x="300" y="440"/>
                    </a:cubicBezTo>
                    <a:cubicBezTo>
                      <a:pt x="340" y="560"/>
                      <a:pt x="468" y="840"/>
                      <a:pt x="540" y="1064"/>
                    </a:cubicBezTo>
                    <a:cubicBezTo>
                      <a:pt x="612" y="1288"/>
                      <a:pt x="692" y="1584"/>
                      <a:pt x="732" y="1784"/>
                    </a:cubicBezTo>
                    <a:cubicBezTo>
                      <a:pt x="772" y="1984"/>
                      <a:pt x="780" y="2176"/>
                      <a:pt x="780" y="2264"/>
                    </a:cubicBezTo>
                    <a:cubicBezTo>
                      <a:pt x="780" y="2352"/>
                      <a:pt x="779" y="2375"/>
                      <a:pt x="732" y="2312"/>
                    </a:cubicBezTo>
                    <a:cubicBezTo>
                      <a:pt x="685" y="2249"/>
                      <a:pt x="576" y="2034"/>
                      <a:pt x="496" y="1887"/>
                    </a:cubicBezTo>
                    <a:cubicBezTo>
                      <a:pt x="416" y="1740"/>
                      <a:pt x="304" y="1527"/>
                      <a:pt x="253" y="1432"/>
                    </a:cubicBezTo>
                    <a:close/>
                  </a:path>
                </a:pathLst>
              </a:custGeom>
              <a:solidFill>
                <a:schemeClr val="accent2">
                  <a:alpha val="50000"/>
                </a:schemeClr>
              </a:solidFill>
              <a:ln w="9525" cap="flat" cmpd="sng">
                <a:noFill/>
                <a:prstDash val="solid"/>
                <a:round/>
                <a:headEnd type="none" w="med" len="med"/>
                <a:tailEnd type="none" w="med" len="med"/>
              </a:ln>
              <a:effectLst/>
            </p:spPr>
            <p:txBody>
              <a:bodyPr wrap="none" anchor="ctr"/>
              <a:lstStyle/>
              <a:p>
                <a:pPr>
                  <a:defRPr/>
                </a:pPr>
                <a:endParaRPr lang="en-US">
                  <a:latin typeface="Garamond" pitchFamily="18" charset="0"/>
                  <a:ea typeface="+mn-ea"/>
                </a:endParaRPr>
              </a:p>
            </p:txBody>
          </p:sp>
        </p:grpSp>
        <p:sp>
          <p:nvSpPr>
            <p:cNvPr id="62543" name="Freeform 79"/>
            <p:cNvSpPr>
              <a:spLocks/>
            </p:cNvSpPr>
            <p:nvPr/>
          </p:nvSpPr>
          <p:spPr bwMode="white">
            <a:xfrm>
              <a:off x="2998" y="3579"/>
              <a:ext cx="678" cy="738"/>
            </a:xfrm>
            <a:custGeom>
              <a:avLst/>
              <a:gdLst/>
              <a:ahLst/>
              <a:cxnLst>
                <a:cxn ang="0">
                  <a:pos x="577" y="17"/>
                </a:cxn>
                <a:cxn ang="0">
                  <a:pos x="341" y="100"/>
                </a:cxn>
                <a:cxn ang="0">
                  <a:pos x="54" y="621"/>
                </a:cxn>
                <a:cxn ang="0">
                  <a:pos x="17" y="735"/>
                </a:cxn>
                <a:cxn ang="0">
                  <a:pos x="140" y="738"/>
                </a:cxn>
                <a:cxn ang="0">
                  <a:pos x="198" y="614"/>
                </a:cxn>
                <a:cxn ang="0">
                  <a:pos x="375" y="292"/>
                </a:cxn>
                <a:cxn ang="0">
                  <a:pos x="534" y="115"/>
                </a:cxn>
                <a:cxn ang="0">
                  <a:pos x="559" y="138"/>
                </a:cxn>
                <a:cxn ang="0">
                  <a:pos x="445" y="264"/>
                </a:cxn>
                <a:cxn ang="0">
                  <a:pos x="311" y="487"/>
                </a:cxn>
                <a:cxn ang="0">
                  <a:pos x="188" y="738"/>
                </a:cxn>
                <a:cxn ang="0">
                  <a:pos x="353" y="738"/>
                </a:cxn>
                <a:cxn ang="0">
                  <a:pos x="417" y="651"/>
                </a:cxn>
                <a:cxn ang="0">
                  <a:pos x="638" y="279"/>
                </a:cxn>
                <a:cxn ang="0">
                  <a:pos x="653" y="85"/>
                </a:cxn>
                <a:cxn ang="0">
                  <a:pos x="577" y="17"/>
                </a:cxn>
              </a:cxnLst>
              <a:rect l="0" t="0" r="r" b="b"/>
              <a:pathLst>
                <a:path w="678" h="738">
                  <a:moveTo>
                    <a:pt x="577" y="17"/>
                  </a:moveTo>
                  <a:cubicBezTo>
                    <a:pt x="525" y="19"/>
                    <a:pt x="428" y="0"/>
                    <a:pt x="341" y="100"/>
                  </a:cubicBezTo>
                  <a:cubicBezTo>
                    <a:pt x="253" y="202"/>
                    <a:pt x="108" y="515"/>
                    <a:pt x="54" y="621"/>
                  </a:cubicBezTo>
                  <a:cubicBezTo>
                    <a:pt x="0" y="727"/>
                    <a:pt x="3" y="716"/>
                    <a:pt x="17" y="735"/>
                  </a:cubicBezTo>
                  <a:lnTo>
                    <a:pt x="140" y="738"/>
                  </a:lnTo>
                  <a:cubicBezTo>
                    <a:pt x="170" y="718"/>
                    <a:pt x="159" y="688"/>
                    <a:pt x="198" y="614"/>
                  </a:cubicBezTo>
                  <a:cubicBezTo>
                    <a:pt x="237" y="540"/>
                    <a:pt x="318" y="375"/>
                    <a:pt x="375" y="292"/>
                  </a:cubicBezTo>
                  <a:cubicBezTo>
                    <a:pt x="431" y="209"/>
                    <a:pt x="503" y="140"/>
                    <a:pt x="534" y="115"/>
                  </a:cubicBezTo>
                  <a:cubicBezTo>
                    <a:pt x="565" y="89"/>
                    <a:pt x="574" y="113"/>
                    <a:pt x="559" y="138"/>
                  </a:cubicBezTo>
                  <a:cubicBezTo>
                    <a:pt x="544" y="162"/>
                    <a:pt x="487" y="206"/>
                    <a:pt x="445" y="264"/>
                  </a:cubicBezTo>
                  <a:cubicBezTo>
                    <a:pt x="404" y="323"/>
                    <a:pt x="354" y="408"/>
                    <a:pt x="311" y="487"/>
                  </a:cubicBezTo>
                  <a:cubicBezTo>
                    <a:pt x="268" y="566"/>
                    <a:pt x="181" y="696"/>
                    <a:pt x="188" y="738"/>
                  </a:cubicBezTo>
                  <a:lnTo>
                    <a:pt x="353" y="738"/>
                  </a:lnTo>
                  <a:cubicBezTo>
                    <a:pt x="391" y="724"/>
                    <a:pt x="370" y="727"/>
                    <a:pt x="417" y="651"/>
                  </a:cubicBezTo>
                  <a:cubicBezTo>
                    <a:pt x="464" y="575"/>
                    <a:pt x="599" y="373"/>
                    <a:pt x="638" y="279"/>
                  </a:cubicBezTo>
                  <a:cubicBezTo>
                    <a:pt x="678" y="185"/>
                    <a:pt x="663" y="128"/>
                    <a:pt x="653" y="85"/>
                  </a:cubicBezTo>
                  <a:cubicBezTo>
                    <a:pt x="643" y="41"/>
                    <a:pt x="629" y="14"/>
                    <a:pt x="577" y="17"/>
                  </a:cubicBezTo>
                  <a:close/>
                </a:path>
              </a:pathLst>
            </a:custGeom>
            <a:solidFill>
              <a:schemeClr val="accent2">
                <a:alpha val="50000"/>
              </a:schemeClr>
            </a:solidFill>
            <a:ln w="9525">
              <a:noFill/>
              <a:round/>
              <a:headEnd/>
              <a:tailEnd/>
            </a:ln>
            <a:effectLst/>
          </p:spPr>
          <p:txBody>
            <a:bodyPr wrap="none" anchor="ctr"/>
            <a:lstStyle/>
            <a:p>
              <a:pPr>
                <a:defRPr/>
              </a:pPr>
              <a:endParaRPr lang="en-US">
                <a:latin typeface="Garamond" pitchFamily="18" charset="0"/>
                <a:ea typeface="+mn-ea"/>
              </a:endParaRPr>
            </a:p>
          </p:txBody>
        </p:sp>
        <p:sp>
          <p:nvSpPr>
            <p:cNvPr id="62544" name="Freeform 80"/>
            <p:cNvSpPr>
              <a:spLocks/>
            </p:cNvSpPr>
            <p:nvPr/>
          </p:nvSpPr>
          <p:spPr bwMode="white">
            <a:xfrm rot="-744944">
              <a:off x="3996" y="3377"/>
              <a:ext cx="729" cy="1047"/>
            </a:xfrm>
            <a:custGeom>
              <a:avLst/>
              <a:gdLst/>
              <a:ahLst/>
              <a:cxnLst>
                <a:cxn ang="0">
                  <a:pos x="184" y="48"/>
                </a:cxn>
                <a:cxn ang="0">
                  <a:pos x="664" y="192"/>
                </a:cxn>
                <a:cxn ang="0">
                  <a:pos x="1288" y="1200"/>
                </a:cxn>
                <a:cxn ang="0">
                  <a:pos x="1432" y="1968"/>
                </a:cxn>
                <a:cxn ang="0">
                  <a:pos x="1384" y="1920"/>
                </a:cxn>
                <a:cxn ang="0">
                  <a:pos x="1000" y="1200"/>
                </a:cxn>
                <a:cxn ang="0">
                  <a:pos x="616" y="576"/>
                </a:cxn>
                <a:cxn ang="0">
                  <a:pos x="280" y="240"/>
                </a:cxn>
                <a:cxn ang="0">
                  <a:pos x="232" y="288"/>
                </a:cxn>
                <a:cxn ang="0">
                  <a:pos x="472" y="528"/>
                </a:cxn>
                <a:cxn ang="0">
                  <a:pos x="760" y="960"/>
                </a:cxn>
                <a:cxn ang="0">
                  <a:pos x="1144" y="1632"/>
                </a:cxn>
                <a:cxn ang="0">
                  <a:pos x="1384" y="2016"/>
                </a:cxn>
                <a:cxn ang="0">
                  <a:pos x="1336" y="2016"/>
                </a:cxn>
                <a:cxn ang="0">
                  <a:pos x="1096" y="1824"/>
                </a:cxn>
                <a:cxn ang="0">
                  <a:pos x="568" y="1296"/>
                </a:cxn>
                <a:cxn ang="0">
                  <a:pos x="88" y="576"/>
                </a:cxn>
                <a:cxn ang="0">
                  <a:pos x="40" y="192"/>
                </a:cxn>
                <a:cxn ang="0">
                  <a:pos x="184" y="48"/>
                </a:cxn>
              </a:cxnLst>
              <a:rect l="0" t="0" r="r" b="b"/>
              <a:pathLst>
                <a:path w="1456" h="2088">
                  <a:moveTo>
                    <a:pt x="184" y="48"/>
                  </a:moveTo>
                  <a:cubicBezTo>
                    <a:pt x="288" y="48"/>
                    <a:pt x="480" y="0"/>
                    <a:pt x="664" y="192"/>
                  </a:cubicBezTo>
                  <a:cubicBezTo>
                    <a:pt x="848" y="384"/>
                    <a:pt x="1160" y="904"/>
                    <a:pt x="1288" y="1200"/>
                  </a:cubicBezTo>
                  <a:cubicBezTo>
                    <a:pt x="1416" y="1496"/>
                    <a:pt x="1416" y="1848"/>
                    <a:pt x="1432" y="1968"/>
                  </a:cubicBezTo>
                  <a:cubicBezTo>
                    <a:pt x="1448" y="2088"/>
                    <a:pt x="1456" y="2048"/>
                    <a:pt x="1384" y="1920"/>
                  </a:cubicBezTo>
                  <a:cubicBezTo>
                    <a:pt x="1312" y="1792"/>
                    <a:pt x="1128" y="1424"/>
                    <a:pt x="1000" y="1200"/>
                  </a:cubicBezTo>
                  <a:cubicBezTo>
                    <a:pt x="872" y="976"/>
                    <a:pt x="736" y="736"/>
                    <a:pt x="616" y="576"/>
                  </a:cubicBezTo>
                  <a:cubicBezTo>
                    <a:pt x="496" y="416"/>
                    <a:pt x="344" y="288"/>
                    <a:pt x="280" y="240"/>
                  </a:cubicBezTo>
                  <a:cubicBezTo>
                    <a:pt x="216" y="192"/>
                    <a:pt x="200" y="240"/>
                    <a:pt x="232" y="288"/>
                  </a:cubicBezTo>
                  <a:cubicBezTo>
                    <a:pt x="264" y="336"/>
                    <a:pt x="384" y="416"/>
                    <a:pt x="472" y="528"/>
                  </a:cubicBezTo>
                  <a:cubicBezTo>
                    <a:pt x="560" y="640"/>
                    <a:pt x="648" y="776"/>
                    <a:pt x="760" y="960"/>
                  </a:cubicBezTo>
                  <a:cubicBezTo>
                    <a:pt x="872" y="1144"/>
                    <a:pt x="1040" y="1456"/>
                    <a:pt x="1144" y="1632"/>
                  </a:cubicBezTo>
                  <a:cubicBezTo>
                    <a:pt x="1248" y="1808"/>
                    <a:pt x="1352" y="1952"/>
                    <a:pt x="1384" y="2016"/>
                  </a:cubicBezTo>
                  <a:cubicBezTo>
                    <a:pt x="1416" y="2080"/>
                    <a:pt x="1384" y="2048"/>
                    <a:pt x="1336" y="2016"/>
                  </a:cubicBezTo>
                  <a:cubicBezTo>
                    <a:pt x="1288" y="1984"/>
                    <a:pt x="1224" y="1944"/>
                    <a:pt x="1096" y="1824"/>
                  </a:cubicBezTo>
                  <a:cubicBezTo>
                    <a:pt x="968" y="1704"/>
                    <a:pt x="736" y="1504"/>
                    <a:pt x="568" y="1296"/>
                  </a:cubicBezTo>
                  <a:cubicBezTo>
                    <a:pt x="400" y="1088"/>
                    <a:pt x="176" y="760"/>
                    <a:pt x="88" y="576"/>
                  </a:cubicBezTo>
                  <a:cubicBezTo>
                    <a:pt x="0" y="392"/>
                    <a:pt x="24" y="280"/>
                    <a:pt x="40" y="192"/>
                  </a:cubicBezTo>
                  <a:cubicBezTo>
                    <a:pt x="56" y="104"/>
                    <a:pt x="80" y="48"/>
                    <a:pt x="184" y="48"/>
                  </a:cubicBezTo>
                  <a:close/>
                </a:path>
              </a:pathLst>
            </a:custGeom>
            <a:solidFill>
              <a:schemeClr val="accent2">
                <a:alpha val="50000"/>
              </a:schemeClr>
            </a:solidFill>
            <a:ln w="9525">
              <a:noFill/>
              <a:round/>
              <a:headEnd/>
              <a:tailEnd/>
            </a:ln>
            <a:effectLst/>
          </p:spPr>
          <p:txBody>
            <a:bodyPr wrap="none" anchor="ctr"/>
            <a:lstStyle/>
            <a:p>
              <a:pPr>
                <a:defRPr/>
              </a:pPr>
              <a:endParaRPr lang="en-US">
                <a:latin typeface="Garamond" pitchFamily="18" charset="0"/>
                <a:ea typeface="+mn-ea"/>
              </a:endParaRPr>
            </a:p>
          </p:txBody>
        </p:sp>
        <p:sp>
          <p:nvSpPr>
            <p:cNvPr id="62545" name="Freeform 81"/>
            <p:cNvSpPr>
              <a:spLocks/>
            </p:cNvSpPr>
            <p:nvPr/>
          </p:nvSpPr>
          <p:spPr bwMode="white">
            <a:xfrm>
              <a:off x="3685" y="3623"/>
              <a:ext cx="472" cy="726"/>
            </a:xfrm>
            <a:custGeom>
              <a:avLst/>
              <a:gdLst/>
              <a:ahLst/>
              <a:cxnLst>
                <a:cxn ang="0">
                  <a:pos x="116" y="694"/>
                </a:cxn>
                <a:cxn ang="0">
                  <a:pos x="41" y="440"/>
                </a:cxn>
                <a:cxn ang="0">
                  <a:pos x="6" y="148"/>
                </a:cxn>
                <a:cxn ang="0">
                  <a:pos x="78" y="28"/>
                </a:cxn>
                <a:cxn ang="0">
                  <a:pos x="222" y="28"/>
                </a:cxn>
                <a:cxn ang="0">
                  <a:pos x="317" y="196"/>
                </a:cxn>
                <a:cxn ang="0">
                  <a:pos x="437" y="555"/>
                </a:cxn>
                <a:cxn ang="0">
                  <a:pos x="458" y="691"/>
                </a:cxn>
                <a:cxn ang="0">
                  <a:pos x="350" y="694"/>
                </a:cxn>
                <a:cxn ang="0">
                  <a:pos x="341" y="651"/>
                </a:cxn>
                <a:cxn ang="0">
                  <a:pos x="198" y="244"/>
                </a:cxn>
                <a:cxn ang="0">
                  <a:pos x="150" y="172"/>
                </a:cxn>
                <a:cxn ang="0">
                  <a:pos x="150" y="220"/>
                </a:cxn>
                <a:cxn ang="0">
                  <a:pos x="269" y="531"/>
                </a:cxn>
                <a:cxn ang="0">
                  <a:pos x="311" y="691"/>
                </a:cxn>
                <a:cxn ang="0">
                  <a:pos x="116" y="694"/>
                </a:cxn>
              </a:cxnLst>
              <a:rect l="0" t="0" r="r" b="b"/>
              <a:pathLst>
                <a:path w="472" h="726">
                  <a:moveTo>
                    <a:pt x="116" y="694"/>
                  </a:moveTo>
                  <a:cubicBezTo>
                    <a:pt x="71" y="652"/>
                    <a:pt x="59" y="531"/>
                    <a:pt x="41" y="440"/>
                  </a:cubicBezTo>
                  <a:cubicBezTo>
                    <a:pt x="23" y="349"/>
                    <a:pt x="0" y="216"/>
                    <a:pt x="6" y="148"/>
                  </a:cubicBezTo>
                  <a:cubicBezTo>
                    <a:pt x="12" y="79"/>
                    <a:pt x="42" y="48"/>
                    <a:pt x="78" y="28"/>
                  </a:cubicBezTo>
                  <a:cubicBezTo>
                    <a:pt x="114" y="8"/>
                    <a:pt x="182" y="0"/>
                    <a:pt x="222" y="28"/>
                  </a:cubicBezTo>
                  <a:cubicBezTo>
                    <a:pt x="261" y="56"/>
                    <a:pt x="281" y="108"/>
                    <a:pt x="317" y="196"/>
                  </a:cubicBezTo>
                  <a:cubicBezTo>
                    <a:pt x="353" y="284"/>
                    <a:pt x="414" y="473"/>
                    <a:pt x="437" y="555"/>
                  </a:cubicBezTo>
                  <a:cubicBezTo>
                    <a:pt x="460" y="637"/>
                    <a:pt x="472" y="668"/>
                    <a:pt x="458" y="691"/>
                  </a:cubicBezTo>
                  <a:lnTo>
                    <a:pt x="350" y="694"/>
                  </a:lnTo>
                  <a:cubicBezTo>
                    <a:pt x="331" y="687"/>
                    <a:pt x="366" y="726"/>
                    <a:pt x="341" y="651"/>
                  </a:cubicBezTo>
                  <a:cubicBezTo>
                    <a:pt x="316" y="576"/>
                    <a:pt x="230" y="323"/>
                    <a:pt x="198" y="244"/>
                  </a:cubicBezTo>
                  <a:cubicBezTo>
                    <a:pt x="166" y="164"/>
                    <a:pt x="158" y="176"/>
                    <a:pt x="150" y="172"/>
                  </a:cubicBezTo>
                  <a:cubicBezTo>
                    <a:pt x="142" y="168"/>
                    <a:pt x="130" y="160"/>
                    <a:pt x="150" y="220"/>
                  </a:cubicBezTo>
                  <a:cubicBezTo>
                    <a:pt x="170" y="280"/>
                    <a:pt x="242" y="453"/>
                    <a:pt x="269" y="531"/>
                  </a:cubicBezTo>
                  <a:cubicBezTo>
                    <a:pt x="296" y="609"/>
                    <a:pt x="337" y="664"/>
                    <a:pt x="311" y="691"/>
                  </a:cubicBezTo>
                  <a:lnTo>
                    <a:pt x="116" y="694"/>
                  </a:lnTo>
                  <a:close/>
                </a:path>
              </a:pathLst>
            </a:custGeom>
            <a:solidFill>
              <a:schemeClr val="accent2">
                <a:alpha val="50000"/>
              </a:schemeClr>
            </a:solidFill>
            <a:ln w="9525" cap="flat" cmpd="sng">
              <a:noFill/>
              <a:prstDash val="solid"/>
              <a:round/>
              <a:headEnd type="none" w="med" len="med"/>
              <a:tailEnd type="none" w="med" len="med"/>
            </a:ln>
            <a:effectLst/>
          </p:spPr>
          <p:txBody>
            <a:bodyPr wrap="none" anchor="ctr"/>
            <a:lstStyle/>
            <a:p>
              <a:pPr>
                <a:defRPr/>
              </a:pPr>
              <a:endParaRPr lang="en-US">
                <a:latin typeface="Garamond" pitchFamily="18" charset="0"/>
                <a:ea typeface="+mn-ea"/>
              </a:endParaRPr>
            </a:p>
          </p:txBody>
        </p:sp>
        <p:grpSp>
          <p:nvGrpSpPr>
            <p:cNvPr id="1067" name="Group 82"/>
            <p:cNvGrpSpPr>
              <a:grpSpLocks/>
            </p:cNvGrpSpPr>
            <p:nvPr/>
          </p:nvGrpSpPr>
          <p:grpSpPr bwMode="auto">
            <a:xfrm>
              <a:off x="3959" y="330"/>
              <a:ext cx="1724" cy="1316"/>
              <a:chOff x="196" y="1100"/>
              <a:chExt cx="2234" cy="1706"/>
            </a:xfrm>
          </p:grpSpPr>
          <p:sp>
            <p:nvSpPr>
              <p:cNvPr id="62547" name="Freeform 83"/>
              <p:cNvSpPr>
                <a:spLocks/>
              </p:cNvSpPr>
              <p:nvPr/>
            </p:nvSpPr>
            <p:spPr bwMode="white">
              <a:xfrm rot="-744944">
                <a:off x="1583" y="1359"/>
                <a:ext cx="706" cy="1014"/>
              </a:xfrm>
              <a:custGeom>
                <a:avLst/>
                <a:gdLst/>
                <a:ahLst/>
                <a:cxnLst>
                  <a:cxn ang="0">
                    <a:pos x="184" y="48"/>
                  </a:cxn>
                  <a:cxn ang="0">
                    <a:pos x="664" y="192"/>
                  </a:cxn>
                  <a:cxn ang="0">
                    <a:pos x="1288" y="1200"/>
                  </a:cxn>
                  <a:cxn ang="0">
                    <a:pos x="1432" y="1968"/>
                  </a:cxn>
                  <a:cxn ang="0">
                    <a:pos x="1384" y="1920"/>
                  </a:cxn>
                  <a:cxn ang="0">
                    <a:pos x="1000" y="1200"/>
                  </a:cxn>
                  <a:cxn ang="0">
                    <a:pos x="616" y="576"/>
                  </a:cxn>
                  <a:cxn ang="0">
                    <a:pos x="280" y="240"/>
                  </a:cxn>
                  <a:cxn ang="0">
                    <a:pos x="232" y="288"/>
                  </a:cxn>
                  <a:cxn ang="0">
                    <a:pos x="472" y="528"/>
                  </a:cxn>
                  <a:cxn ang="0">
                    <a:pos x="760" y="960"/>
                  </a:cxn>
                  <a:cxn ang="0">
                    <a:pos x="1144" y="1632"/>
                  </a:cxn>
                  <a:cxn ang="0">
                    <a:pos x="1384" y="2016"/>
                  </a:cxn>
                  <a:cxn ang="0">
                    <a:pos x="1336" y="2016"/>
                  </a:cxn>
                  <a:cxn ang="0">
                    <a:pos x="1096" y="1824"/>
                  </a:cxn>
                  <a:cxn ang="0">
                    <a:pos x="568" y="1296"/>
                  </a:cxn>
                  <a:cxn ang="0">
                    <a:pos x="88" y="576"/>
                  </a:cxn>
                  <a:cxn ang="0">
                    <a:pos x="40" y="192"/>
                  </a:cxn>
                  <a:cxn ang="0">
                    <a:pos x="184" y="48"/>
                  </a:cxn>
                </a:cxnLst>
                <a:rect l="0" t="0" r="r" b="b"/>
                <a:pathLst>
                  <a:path w="1456" h="2088">
                    <a:moveTo>
                      <a:pt x="184" y="48"/>
                    </a:moveTo>
                    <a:cubicBezTo>
                      <a:pt x="288" y="48"/>
                      <a:pt x="480" y="0"/>
                      <a:pt x="664" y="192"/>
                    </a:cubicBezTo>
                    <a:cubicBezTo>
                      <a:pt x="848" y="384"/>
                      <a:pt x="1160" y="904"/>
                      <a:pt x="1288" y="1200"/>
                    </a:cubicBezTo>
                    <a:cubicBezTo>
                      <a:pt x="1416" y="1496"/>
                      <a:pt x="1416" y="1848"/>
                      <a:pt x="1432" y="1968"/>
                    </a:cubicBezTo>
                    <a:cubicBezTo>
                      <a:pt x="1448" y="2088"/>
                      <a:pt x="1456" y="2048"/>
                      <a:pt x="1384" y="1920"/>
                    </a:cubicBezTo>
                    <a:cubicBezTo>
                      <a:pt x="1312" y="1792"/>
                      <a:pt x="1128" y="1424"/>
                      <a:pt x="1000" y="1200"/>
                    </a:cubicBezTo>
                    <a:cubicBezTo>
                      <a:pt x="872" y="976"/>
                      <a:pt x="736" y="736"/>
                      <a:pt x="616" y="576"/>
                    </a:cubicBezTo>
                    <a:cubicBezTo>
                      <a:pt x="496" y="416"/>
                      <a:pt x="344" y="288"/>
                      <a:pt x="280" y="240"/>
                    </a:cubicBezTo>
                    <a:cubicBezTo>
                      <a:pt x="216" y="192"/>
                      <a:pt x="200" y="240"/>
                      <a:pt x="232" y="288"/>
                    </a:cubicBezTo>
                    <a:cubicBezTo>
                      <a:pt x="264" y="336"/>
                      <a:pt x="384" y="416"/>
                      <a:pt x="472" y="528"/>
                    </a:cubicBezTo>
                    <a:cubicBezTo>
                      <a:pt x="560" y="640"/>
                      <a:pt x="648" y="776"/>
                      <a:pt x="760" y="960"/>
                    </a:cubicBezTo>
                    <a:cubicBezTo>
                      <a:pt x="872" y="1144"/>
                      <a:pt x="1040" y="1456"/>
                      <a:pt x="1144" y="1632"/>
                    </a:cubicBezTo>
                    <a:cubicBezTo>
                      <a:pt x="1248" y="1808"/>
                      <a:pt x="1352" y="1952"/>
                      <a:pt x="1384" y="2016"/>
                    </a:cubicBezTo>
                    <a:cubicBezTo>
                      <a:pt x="1416" y="2080"/>
                      <a:pt x="1384" y="2048"/>
                      <a:pt x="1336" y="2016"/>
                    </a:cubicBezTo>
                    <a:cubicBezTo>
                      <a:pt x="1288" y="1984"/>
                      <a:pt x="1224" y="1944"/>
                      <a:pt x="1096" y="1824"/>
                    </a:cubicBezTo>
                    <a:cubicBezTo>
                      <a:pt x="968" y="1704"/>
                      <a:pt x="736" y="1504"/>
                      <a:pt x="568" y="1296"/>
                    </a:cubicBezTo>
                    <a:cubicBezTo>
                      <a:pt x="400" y="1088"/>
                      <a:pt x="176" y="760"/>
                      <a:pt x="88" y="576"/>
                    </a:cubicBezTo>
                    <a:cubicBezTo>
                      <a:pt x="0" y="392"/>
                      <a:pt x="24" y="280"/>
                      <a:pt x="40" y="192"/>
                    </a:cubicBezTo>
                    <a:cubicBezTo>
                      <a:pt x="56" y="104"/>
                      <a:pt x="80" y="48"/>
                      <a:pt x="184" y="48"/>
                    </a:cubicBezTo>
                    <a:close/>
                  </a:path>
                </a:pathLst>
              </a:custGeom>
              <a:solidFill>
                <a:schemeClr val="accent2"/>
              </a:solidFill>
              <a:ln w="9525">
                <a:noFill/>
                <a:round/>
                <a:headEnd/>
                <a:tailEnd/>
              </a:ln>
              <a:effectLst/>
            </p:spPr>
            <p:txBody>
              <a:bodyPr wrap="none" anchor="ctr"/>
              <a:lstStyle/>
              <a:p>
                <a:pPr>
                  <a:defRPr/>
                </a:pPr>
                <a:endParaRPr lang="en-US">
                  <a:latin typeface="Garamond" pitchFamily="18" charset="0"/>
                  <a:ea typeface="+mn-ea"/>
                </a:endParaRPr>
              </a:p>
            </p:txBody>
          </p:sp>
          <p:sp>
            <p:nvSpPr>
              <p:cNvPr id="62548" name="Freeform 84"/>
              <p:cNvSpPr>
                <a:spLocks/>
              </p:cNvSpPr>
              <p:nvPr/>
            </p:nvSpPr>
            <p:spPr bwMode="white">
              <a:xfrm>
                <a:off x="1295" y="1642"/>
                <a:ext cx="474" cy="1164"/>
              </a:xfrm>
              <a:custGeom>
                <a:avLst/>
                <a:gdLst/>
                <a:ahLst/>
                <a:cxnLst>
                  <a:cxn ang="0">
                    <a:pos x="253" y="1432"/>
                  </a:cxn>
                  <a:cxn ang="0">
                    <a:pos x="82" y="881"/>
                  </a:cxn>
                  <a:cxn ang="0">
                    <a:pos x="12" y="296"/>
                  </a:cxn>
                  <a:cxn ang="0">
                    <a:pos x="156" y="56"/>
                  </a:cxn>
                  <a:cxn ang="0">
                    <a:pos x="444" y="56"/>
                  </a:cxn>
                  <a:cxn ang="0">
                    <a:pos x="636" y="392"/>
                  </a:cxn>
                  <a:cxn ang="0">
                    <a:pos x="876" y="1112"/>
                  </a:cxn>
                  <a:cxn ang="0">
                    <a:pos x="972" y="2024"/>
                  </a:cxn>
                  <a:cxn ang="0">
                    <a:pos x="924" y="2360"/>
                  </a:cxn>
                  <a:cxn ang="0">
                    <a:pos x="876" y="2312"/>
                  </a:cxn>
                  <a:cxn ang="0">
                    <a:pos x="828" y="1928"/>
                  </a:cxn>
                  <a:cxn ang="0">
                    <a:pos x="684" y="1304"/>
                  </a:cxn>
                  <a:cxn ang="0">
                    <a:pos x="396" y="488"/>
                  </a:cxn>
                  <a:cxn ang="0">
                    <a:pos x="300" y="344"/>
                  </a:cxn>
                  <a:cxn ang="0">
                    <a:pos x="300" y="440"/>
                  </a:cxn>
                  <a:cxn ang="0">
                    <a:pos x="540" y="1064"/>
                  </a:cxn>
                  <a:cxn ang="0">
                    <a:pos x="732" y="1784"/>
                  </a:cxn>
                  <a:cxn ang="0">
                    <a:pos x="780" y="2264"/>
                  </a:cxn>
                  <a:cxn ang="0">
                    <a:pos x="732" y="2312"/>
                  </a:cxn>
                  <a:cxn ang="0">
                    <a:pos x="496" y="1887"/>
                  </a:cxn>
                  <a:cxn ang="0">
                    <a:pos x="253" y="1432"/>
                  </a:cxn>
                </a:cxnLst>
                <a:rect l="0" t="0" r="r" b="b"/>
                <a:pathLst>
                  <a:path w="980" h="2408">
                    <a:moveTo>
                      <a:pt x="253" y="1432"/>
                    </a:moveTo>
                    <a:cubicBezTo>
                      <a:pt x="184" y="1264"/>
                      <a:pt x="122" y="1070"/>
                      <a:pt x="82" y="881"/>
                    </a:cubicBezTo>
                    <a:cubicBezTo>
                      <a:pt x="42" y="692"/>
                      <a:pt x="0" y="433"/>
                      <a:pt x="12" y="296"/>
                    </a:cubicBezTo>
                    <a:cubicBezTo>
                      <a:pt x="24" y="159"/>
                      <a:pt x="84" y="96"/>
                      <a:pt x="156" y="56"/>
                    </a:cubicBezTo>
                    <a:cubicBezTo>
                      <a:pt x="228" y="16"/>
                      <a:pt x="364" y="0"/>
                      <a:pt x="444" y="56"/>
                    </a:cubicBezTo>
                    <a:cubicBezTo>
                      <a:pt x="524" y="112"/>
                      <a:pt x="564" y="216"/>
                      <a:pt x="636" y="392"/>
                    </a:cubicBezTo>
                    <a:cubicBezTo>
                      <a:pt x="708" y="568"/>
                      <a:pt x="820" y="840"/>
                      <a:pt x="876" y="1112"/>
                    </a:cubicBezTo>
                    <a:cubicBezTo>
                      <a:pt x="932" y="1384"/>
                      <a:pt x="964" y="1816"/>
                      <a:pt x="972" y="2024"/>
                    </a:cubicBezTo>
                    <a:cubicBezTo>
                      <a:pt x="980" y="2232"/>
                      <a:pt x="940" y="2312"/>
                      <a:pt x="924" y="2360"/>
                    </a:cubicBezTo>
                    <a:cubicBezTo>
                      <a:pt x="908" y="2408"/>
                      <a:pt x="892" y="2384"/>
                      <a:pt x="876" y="2312"/>
                    </a:cubicBezTo>
                    <a:cubicBezTo>
                      <a:pt x="860" y="2240"/>
                      <a:pt x="860" y="2096"/>
                      <a:pt x="828" y="1928"/>
                    </a:cubicBezTo>
                    <a:cubicBezTo>
                      <a:pt x="796" y="1760"/>
                      <a:pt x="756" y="1544"/>
                      <a:pt x="684" y="1304"/>
                    </a:cubicBezTo>
                    <a:cubicBezTo>
                      <a:pt x="612" y="1064"/>
                      <a:pt x="460" y="648"/>
                      <a:pt x="396" y="488"/>
                    </a:cubicBezTo>
                    <a:cubicBezTo>
                      <a:pt x="332" y="328"/>
                      <a:pt x="316" y="352"/>
                      <a:pt x="300" y="344"/>
                    </a:cubicBezTo>
                    <a:cubicBezTo>
                      <a:pt x="284" y="336"/>
                      <a:pt x="260" y="320"/>
                      <a:pt x="300" y="440"/>
                    </a:cubicBezTo>
                    <a:cubicBezTo>
                      <a:pt x="340" y="560"/>
                      <a:pt x="468" y="840"/>
                      <a:pt x="540" y="1064"/>
                    </a:cubicBezTo>
                    <a:cubicBezTo>
                      <a:pt x="612" y="1288"/>
                      <a:pt x="692" y="1584"/>
                      <a:pt x="732" y="1784"/>
                    </a:cubicBezTo>
                    <a:cubicBezTo>
                      <a:pt x="772" y="1984"/>
                      <a:pt x="780" y="2176"/>
                      <a:pt x="780" y="2264"/>
                    </a:cubicBezTo>
                    <a:cubicBezTo>
                      <a:pt x="780" y="2352"/>
                      <a:pt x="779" y="2375"/>
                      <a:pt x="732" y="2312"/>
                    </a:cubicBezTo>
                    <a:cubicBezTo>
                      <a:pt x="685" y="2249"/>
                      <a:pt x="576" y="2034"/>
                      <a:pt x="496" y="1887"/>
                    </a:cubicBezTo>
                    <a:cubicBezTo>
                      <a:pt x="416" y="1740"/>
                      <a:pt x="304" y="1527"/>
                      <a:pt x="253" y="1432"/>
                    </a:cubicBezTo>
                    <a:close/>
                  </a:path>
                </a:pathLst>
              </a:custGeom>
              <a:solidFill>
                <a:schemeClr val="accent2"/>
              </a:solidFill>
              <a:ln w="9525" cap="flat" cmpd="sng">
                <a:noFill/>
                <a:prstDash val="solid"/>
                <a:round/>
                <a:headEnd type="none" w="med" len="med"/>
                <a:tailEnd type="none" w="med" len="med"/>
              </a:ln>
              <a:effectLst/>
            </p:spPr>
            <p:txBody>
              <a:bodyPr wrap="none" anchor="ctr"/>
              <a:lstStyle/>
              <a:p>
                <a:pPr>
                  <a:defRPr/>
                </a:pPr>
                <a:endParaRPr lang="en-US">
                  <a:latin typeface="Garamond" pitchFamily="18" charset="0"/>
                  <a:ea typeface="+mn-ea"/>
                </a:endParaRPr>
              </a:p>
            </p:txBody>
          </p:sp>
          <p:sp>
            <p:nvSpPr>
              <p:cNvPr id="62549" name="Freeform 85"/>
              <p:cNvSpPr>
                <a:spLocks/>
              </p:cNvSpPr>
              <p:nvPr/>
            </p:nvSpPr>
            <p:spPr bwMode="white">
              <a:xfrm>
                <a:off x="1452" y="1100"/>
                <a:ext cx="978" cy="332"/>
              </a:xfrm>
              <a:custGeom>
                <a:avLst/>
                <a:gdLst/>
                <a:ahLst/>
                <a:cxnLst>
                  <a:cxn ang="0">
                    <a:pos x="96" y="464"/>
                  </a:cxn>
                  <a:cxn ang="0">
                    <a:pos x="48" y="368"/>
                  </a:cxn>
                  <a:cxn ang="0">
                    <a:pos x="96" y="224"/>
                  </a:cxn>
                  <a:cxn ang="0">
                    <a:pos x="384" y="32"/>
                  </a:cxn>
                  <a:cxn ang="0">
                    <a:pos x="960" y="32"/>
                  </a:cxn>
                  <a:cxn ang="0">
                    <a:pos x="1584" y="224"/>
                  </a:cxn>
                  <a:cxn ang="0">
                    <a:pos x="1920" y="416"/>
                  </a:cxn>
                  <a:cxn ang="0">
                    <a:pos x="2004" y="544"/>
                  </a:cxn>
                  <a:cxn ang="0">
                    <a:pos x="1824" y="560"/>
                  </a:cxn>
                  <a:cxn ang="0">
                    <a:pos x="1488" y="464"/>
                  </a:cxn>
                  <a:cxn ang="0">
                    <a:pos x="960" y="320"/>
                  </a:cxn>
                  <a:cxn ang="0">
                    <a:pos x="480" y="320"/>
                  </a:cxn>
                  <a:cxn ang="0">
                    <a:pos x="336" y="368"/>
                  </a:cxn>
                  <a:cxn ang="0">
                    <a:pos x="336" y="416"/>
                  </a:cxn>
                  <a:cxn ang="0">
                    <a:pos x="528" y="368"/>
                  </a:cxn>
                  <a:cxn ang="0">
                    <a:pos x="960" y="368"/>
                  </a:cxn>
                  <a:cxn ang="0">
                    <a:pos x="1584" y="560"/>
                  </a:cxn>
                  <a:cxn ang="0">
                    <a:pos x="1632" y="608"/>
                  </a:cxn>
                  <a:cxn ang="0">
                    <a:pos x="1392" y="656"/>
                  </a:cxn>
                  <a:cxn ang="0">
                    <a:pos x="624" y="656"/>
                  </a:cxn>
                  <a:cxn ang="0">
                    <a:pos x="96" y="464"/>
                  </a:cxn>
                </a:cxnLst>
                <a:rect l="0" t="0" r="r" b="b"/>
                <a:pathLst>
                  <a:path w="2020" h="688">
                    <a:moveTo>
                      <a:pt x="96" y="464"/>
                    </a:moveTo>
                    <a:cubicBezTo>
                      <a:pt x="0" y="416"/>
                      <a:pt x="48" y="408"/>
                      <a:pt x="48" y="368"/>
                    </a:cubicBezTo>
                    <a:cubicBezTo>
                      <a:pt x="48" y="328"/>
                      <a:pt x="40" y="280"/>
                      <a:pt x="96" y="224"/>
                    </a:cubicBezTo>
                    <a:cubicBezTo>
                      <a:pt x="152" y="168"/>
                      <a:pt x="240" y="64"/>
                      <a:pt x="384" y="32"/>
                    </a:cubicBezTo>
                    <a:cubicBezTo>
                      <a:pt x="528" y="0"/>
                      <a:pt x="760" y="0"/>
                      <a:pt x="960" y="32"/>
                    </a:cubicBezTo>
                    <a:cubicBezTo>
                      <a:pt x="1160" y="64"/>
                      <a:pt x="1424" y="160"/>
                      <a:pt x="1584" y="224"/>
                    </a:cubicBezTo>
                    <a:cubicBezTo>
                      <a:pt x="1744" y="288"/>
                      <a:pt x="1850" y="363"/>
                      <a:pt x="1920" y="416"/>
                    </a:cubicBezTo>
                    <a:cubicBezTo>
                      <a:pt x="1990" y="469"/>
                      <a:pt x="2020" y="520"/>
                      <a:pt x="2004" y="544"/>
                    </a:cubicBezTo>
                    <a:cubicBezTo>
                      <a:pt x="1988" y="568"/>
                      <a:pt x="1910" y="573"/>
                      <a:pt x="1824" y="560"/>
                    </a:cubicBezTo>
                    <a:cubicBezTo>
                      <a:pt x="1738" y="547"/>
                      <a:pt x="1632" y="504"/>
                      <a:pt x="1488" y="464"/>
                    </a:cubicBezTo>
                    <a:cubicBezTo>
                      <a:pt x="1344" y="424"/>
                      <a:pt x="1128" y="344"/>
                      <a:pt x="960" y="320"/>
                    </a:cubicBezTo>
                    <a:cubicBezTo>
                      <a:pt x="792" y="296"/>
                      <a:pt x="584" y="312"/>
                      <a:pt x="480" y="320"/>
                    </a:cubicBezTo>
                    <a:cubicBezTo>
                      <a:pt x="376" y="328"/>
                      <a:pt x="360" y="352"/>
                      <a:pt x="336" y="368"/>
                    </a:cubicBezTo>
                    <a:cubicBezTo>
                      <a:pt x="312" y="384"/>
                      <a:pt x="304" y="416"/>
                      <a:pt x="336" y="416"/>
                    </a:cubicBezTo>
                    <a:cubicBezTo>
                      <a:pt x="368" y="416"/>
                      <a:pt x="424" y="376"/>
                      <a:pt x="528" y="368"/>
                    </a:cubicBezTo>
                    <a:cubicBezTo>
                      <a:pt x="632" y="360"/>
                      <a:pt x="784" y="336"/>
                      <a:pt x="960" y="368"/>
                    </a:cubicBezTo>
                    <a:cubicBezTo>
                      <a:pt x="1136" y="400"/>
                      <a:pt x="1472" y="520"/>
                      <a:pt x="1584" y="560"/>
                    </a:cubicBezTo>
                    <a:cubicBezTo>
                      <a:pt x="1696" y="600"/>
                      <a:pt x="1664" y="592"/>
                      <a:pt x="1632" y="608"/>
                    </a:cubicBezTo>
                    <a:cubicBezTo>
                      <a:pt x="1600" y="624"/>
                      <a:pt x="1560" y="648"/>
                      <a:pt x="1392" y="656"/>
                    </a:cubicBezTo>
                    <a:cubicBezTo>
                      <a:pt x="1224" y="664"/>
                      <a:pt x="840" y="688"/>
                      <a:pt x="624" y="656"/>
                    </a:cubicBezTo>
                    <a:cubicBezTo>
                      <a:pt x="408" y="624"/>
                      <a:pt x="192" y="512"/>
                      <a:pt x="96" y="464"/>
                    </a:cubicBezTo>
                    <a:close/>
                  </a:path>
                </a:pathLst>
              </a:custGeom>
              <a:solidFill>
                <a:schemeClr val="accent2">
                  <a:alpha val="50000"/>
                </a:schemeClr>
              </a:solidFill>
              <a:ln w="9525" cap="flat" cmpd="sng">
                <a:noFill/>
                <a:prstDash val="solid"/>
                <a:round/>
                <a:headEnd type="none" w="med" len="med"/>
                <a:tailEnd type="none" w="med" len="med"/>
              </a:ln>
              <a:effectLst/>
            </p:spPr>
            <p:txBody>
              <a:bodyPr wrap="none" anchor="ctr"/>
              <a:lstStyle/>
              <a:p>
                <a:pPr>
                  <a:defRPr/>
                </a:pPr>
                <a:endParaRPr lang="en-US">
                  <a:latin typeface="Garamond" pitchFamily="18" charset="0"/>
                  <a:ea typeface="+mn-ea"/>
                </a:endParaRPr>
              </a:p>
            </p:txBody>
          </p:sp>
          <p:sp>
            <p:nvSpPr>
              <p:cNvPr id="62550" name="Freeform 86"/>
              <p:cNvSpPr>
                <a:spLocks/>
              </p:cNvSpPr>
              <p:nvPr/>
            </p:nvSpPr>
            <p:spPr bwMode="white">
              <a:xfrm rot="744944" flipH="1">
                <a:off x="437" y="1510"/>
                <a:ext cx="706" cy="1014"/>
              </a:xfrm>
              <a:custGeom>
                <a:avLst/>
                <a:gdLst/>
                <a:ahLst/>
                <a:cxnLst>
                  <a:cxn ang="0">
                    <a:pos x="184" y="48"/>
                  </a:cxn>
                  <a:cxn ang="0">
                    <a:pos x="664" y="192"/>
                  </a:cxn>
                  <a:cxn ang="0">
                    <a:pos x="1288" y="1200"/>
                  </a:cxn>
                  <a:cxn ang="0">
                    <a:pos x="1432" y="1968"/>
                  </a:cxn>
                  <a:cxn ang="0">
                    <a:pos x="1384" y="1920"/>
                  </a:cxn>
                  <a:cxn ang="0">
                    <a:pos x="1000" y="1200"/>
                  </a:cxn>
                  <a:cxn ang="0">
                    <a:pos x="616" y="576"/>
                  </a:cxn>
                  <a:cxn ang="0">
                    <a:pos x="280" y="240"/>
                  </a:cxn>
                  <a:cxn ang="0">
                    <a:pos x="232" y="288"/>
                  </a:cxn>
                  <a:cxn ang="0">
                    <a:pos x="472" y="528"/>
                  </a:cxn>
                  <a:cxn ang="0">
                    <a:pos x="760" y="960"/>
                  </a:cxn>
                  <a:cxn ang="0">
                    <a:pos x="1144" y="1632"/>
                  </a:cxn>
                  <a:cxn ang="0">
                    <a:pos x="1384" y="2016"/>
                  </a:cxn>
                  <a:cxn ang="0">
                    <a:pos x="1336" y="2016"/>
                  </a:cxn>
                  <a:cxn ang="0">
                    <a:pos x="1096" y="1824"/>
                  </a:cxn>
                  <a:cxn ang="0">
                    <a:pos x="568" y="1296"/>
                  </a:cxn>
                  <a:cxn ang="0">
                    <a:pos x="88" y="576"/>
                  </a:cxn>
                  <a:cxn ang="0">
                    <a:pos x="40" y="192"/>
                  </a:cxn>
                  <a:cxn ang="0">
                    <a:pos x="184" y="48"/>
                  </a:cxn>
                </a:cxnLst>
                <a:rect l="0" t="0" r="r" b="b"/>
                <a:pathLst>
                  <a:path w="1456" h="2088">
                    <a:moveTo>
                      <a:pt x="184" y="48"/>
                    </a:moveTo>
                    <a:cubicBezTo>
                      <a:pt x="288" y="48"/>
                      <a:pt x="480" y="0"/>
                      <a:pt x="664" y="192"/>
                    </a:cubicBezTo>
                    <a:cubicBezTo>
                      <a:pt x="848" y="384"/>
                      <a:pt x="1160" y="904"/>
                      <a:pt x="1288" y="1200"/>
                    </a:cubicBezTo>
                    <a:cubicBezTo>
                      <a:pt x="1416" y="1496"/>
                      <a:pt x="1416" y="1848"/>
                      <a:pt x="1432" y="1968"/>
                    </a:cubicBezTo>
                    <a:cubicBezTo>
                      <a:pt x="1448" y="2088"/>
                      <a:pt x="1456" y="2048"/>
                      <a:pt x="1384" y="1920"/>
                    </a:cubicBezTo>
                    <a:cubicBezTo>
                      <a:pt x="1312" y="1792"/>
                      <a:pt x="1128" y="1424"/>
                      <a:pt x="1000" y="1200"/>
                    </a:cubicBezTo>
                    <a:cubicBezTo>
                      <a:pt x="872" y="976"/>
                      <a:pt x="736" y="736"/>
                      <a:pt x="616" y="576"/>
                    </a:cubicBezTo>
                    <a:cubicBezTo>
                      <a:pt x="496" y="416"/>
                      <a:pt x="344" y="288"/>
                      <a:pt x="280" y="240"/>
                    </a:cubicBezTo>
                    <a:cubicBezTo>
                      <a:pt x="216" y="192"/>
                      <a:pt x="200" y="240"/>
                      <a:pt x="232" y="288"/>
                    </a:cubicBezTo>
                    <a:cubicBezTo>
                      <a:pt x="264" y="336"/>
                      <a:pt x="384" y="416"/>
                      <a:pt x="472" y="528"/>
                    </a:cubicBezTo>
                    <a:cubicBezTo>
                      <a:pt x="560" y="640"/>
                      <a:pt x="648" y="776"/>
                      <a:pt x="760" y="960"/>
                    </a:cubicBezTo>
                    <a:cubicBezTo>
                      <a:pt x="872" y="1144"/>
                      <a:pt x="1040" y="1456"/>
                      <a:pt x="1144" y="1632"/>
                    </a:cubicBezTo>
                    <a:cubicBezTo>
                      <a:pt x="1248" y="1808"/>
                      <a:pt x="1352" y="1952"/>
                      <a:pt x="1384" y="2016"/>
                    </a:cubicBezTo>
                    <a:cubicBezTo>
                      <a:pt x="1416" y="2080"/>
                      <a:pt x="1384" y="2048"/>
                      <a:pt x="1336" y="2016"/>
                    </a:cubicBezTo>
                    <a:cubicBezTo>
                      <a:pt x="1288" y="1984"/>
                      <a:pt x="1224" y="1944"/>
                      <a:pt x="1096" y="1824"/>
                    </a:cubicBezTo>
                    <a:cubicBezTo>
                      <a:pt x="968" y="1704"/>
                      <a:pt x="736" y="1504"/>
                      <a:pt x="568" y="1296"/>
                    </a:cubicBezTo>
                    <a:cubicBezTo>
                      <a:pt x="400" y="1088"/>
                      <a:pt x="176" y="760"/>
                      <a:pt x="88" y="576"/>
                    </a:cubicBezTo>
                    <a:cubicBezTo>
                      <a:pt x="0" y="392"/>
                      <a:pt x="24" y="280"/>
                      <a:pt x="40" y="192"/>
                    </a:cubicBezTo>
                    <a:cubicBezTo>
                      <a:pt x="56" y="104"/>
                      <a:pt x="80" y="48"/>
                      <a:pt x="184" y="48"/>
                    </a:cubicBezTo>
                    <a:close/>
                  </a:path>
                </a:pathLst>
              </a:custGeom>
              <a:solidFill>
                <a:schemeClr val="accent2"/>
              </a:solidFill>
              <a:ln w="9525">
                <a:noFill/>
                <a:round/>
                <a:headEnd/>
                <a:tailEnd/>
              </a:ln>
              <a:effectLst/>
            </p:spPr>
            <p:txBody>
              <a:bodyPr wrap="none" anchor="ctr"/>
              <a:lstStyle/>
              <a:p>
                <a:pPr>
                  <a:defRPr/>
                </a:pPr>
                <a:endParaRPr lang="en-US">
                  <a:latin typeface="Garamond" pitchFamily="18" charset="0"/>
                  <a:ea typeface="+mn-ea"/>
                </a:endParaRPr>
              </a:p>
            </p:txBody>
          </p:sp>
          <p:sp>
            <p:nvSpPr>
              <p:cNvPr id="62551" name="Freeform 87"/>
              <p:cNvSpPr>
                <a:spLocks/>
              </p:cNvSpPr>
              <p:nvPr/>
            </p:nvSpPr>
            <p:spPr bwMode="white">
              <a:xfrm rot="505459" flipH="1">
                <a:off x="196" y="1235"/>
                <a:ext cx="978" cy="332"/>
              </a:xfrm>
              <a:custGeom>
                <a:avLst/>
                <a:gdLst/>
                <a:ahLst/>
                <a:cxnLst>
                  <a:cxn ang="0">
                    <a:pos x="96" y="464"/>
                  </a:cxn>
                  <a:cxn ang="0">
                    <a:pos x="48" y="368"/>
                  </a:cxn>
                  <a:cxn ang="0">
                    <a:pos x="96" y="224"/>
                  </a:cxn>
                  <a:cxn ang="0">
                    <a:pos x="384" y="32"/>
                  </a:cxn>
                  <a:cxn ang="0">
                    <a:pos x="960" y="32"/>
                  </a:cxn>
                  <a:cxn ang="0">
                    <a:pos x="1584" y="224"/>
                  </a:cxn>
                  <a:cxn ang="0">
                    <a:pos x="1920" y="416"/>
                  </a:cxn>
                  <a:cxn ang="0">
                    <a:pos x="2004" y="544"/>
                  </a:cxn>
                  <a:cxn ang="0">
                    <a:pos x="1824" y="560"/>
                  </a:cxn>
                  <a:cxn ang="0">
                    <a:pos x="1488" y="464"/>
                  </a:cxn>
                  <a:cxn ang="0">
                    <a:pos x="960" y="320"/>
                  </a:cxn>
                  <a:cxn ang="0">
                    <a:pos x="480" y="320"/>
                  </a:cxn>
                  <a:cxn ang="0">
                    <a:pos x="336" y="368"/>
                  </a:cxn>
                  <a:cxn ang="0">
                    <a:pos x="336" y="416"/>
                  </a:cxn>
                  <a:cxn ang="0">
                    <a:pos x="528" y="368"/>
                  </a:cxn>
                  <a:cxn ang="0">
                    <a:pos x="960" y="368"/>
                  </a:cxn>
                  <a:cxn ang="0">
                    <a:pos x="1584" y="560"/>
                  </a:cxn>
                  <a:cxn ang="0">
                    <a:pos x="1632" y="608"/>
                  </a:cxn>
                  <a:cxn ang="0">
                    <a:pos x="1392" y="656"/>
                  </a:cxn>
                  <a:cxn ang="0">
                    <a:pos x="624" y="656"/>
                  </a:cxn>
                  <a:cxn ang="0">
                    <a:pos x="96" y="464"/>
                  </a:cxn>
                </a:cxnLst>
                <a:rect l="0" t="0" r="r" b="b"/>
                <a:pathLst>
                  <a:path w="2020" h="688">
                    <a:moveTo>
                      <a:pt x="96" y="464"/>
                    </a:moveTo>
                    <a:cubicBezTo>
                      <a:pt x="0" y="416"/>
                      <a:pt x="48" y="408"/>
                      <a:pt x="48" y="368"/>
                    </a:cubicBezTo>
                    <a:cubicBezTo>
                      <a:pt x="48" y="328"/>
                      <a:pt x="40" y="280"/>
                      <a:pt x="96" y="224"/>
                    </a:cubicBezTo>
                    <a:cubicBezTo>
                      <a:pt x="152" y="168"/>
                      <a:pt x="240" y="64"/>
                      <a:pt x="384" y="32"/>
                    </a:cubicBezTo>
                    <a:cubicBezTo>
                      <a:pt x="528" y="0"/>
                      <a:pt x="760" y="0"/>
                      <a:pt x="960" y="32"/>
                    </a:cubicBezTo>
                    <a:cubicBezTo>
                      <a:pt x="1160" y="64"/>
                      <a:pt x="1424" y="160"/>
                      <a:pt x="1584" y="224"/>
                    </a:cubicBezTo>
                    <a:cubicBezTo>
                      <a:pt x="1744" y="288"/>
                      <a:pt x="1850" y="363"/>
                      <a:pt x="1920" y="416"/>
                    </a:cubicBezTo>
                    <a:cubicBezTo>
                      <a:pt x="1990" y="469"/>
                      <a:pt x="2020" y="520"/>
                      <a:pt x="2004" y="544"/>
                    </a:cubicBezTo>
                    <a:cubicBezTo>
                      <a:pt x="1988" y="568"/>
                      <a:pt x="1910" y="573"/>
                      <a:pt x="1824" y="560"/>
                    </a:cubicBezTo>
                    <a:cubicBezTo>
                      <a:pt x="1738" y="547"/>
                      <a:pt x="1632" y="504"/>
                      <a:pt x="1488" y="464"/>
                    </a:cubicBezTo>
                    <a:cubicBezTo>
                      <a:pt x="1344" y="424"/>
                      <a:pt x="1128" y="344"/>
                      <a:pt x="960" y="320"/>
                    </a:cubicBezTo>
                    <a:cubicBezTo>
                      <a:pt x="792" y="296"/>
                      <a:pt x="584" y="312"/>
                      <a:pt x="480" y="320"/>
                    </a:cubicBezTo>
                    <a:cubicBezTo>
                      <a:pt x="376" y="328"/>
                      <a:pt x="360" y="352"/>
                      <a:pt x="336" y="368"/>
                    </a:cubicBezTo>
                    <a:cubicBezTo>
                      <a:pt x="312" y="384"/>
                      <a:pt x="304" y="416"/>
                      <a:pt x="336" y="416"/>
                    </a:cubicBezTo>
                    <a:cubicBezTo>
                      <a:pt x="368" y="416"/>
                      <a:pt x="424" y="376"/>
                      <a:pt x="528" y="368"/>
                    </a:cubicBezTo>
                    <a:cubicBezTo>
                      <a:pt x="632" y="360"/>
                      <a:pt x="784" y="336"/>
                      <a:pt x="960" y="368"/>
                    </a:cubicBezTo>
                    <a:cubicBezTo>
                      <a:pt x="1136" y="400"/>
                      <a:pt x="1472" y="520"/>
                      <a:pt x="1584" y="560"/>
                    </a:cubicBezTo>
                    <a:cubicBezTo>
                      <a:pt x="1696" y="600"/>
                      <a:pt x="1664" y="592"/>
                      <a:pt x="1632" y="608"/>
                    </a:cubicBezTo>
                    <a:cubicBezTo>
                      <a:pt x="1600" y="624"/>
                      <a:pt x="1560" y="648"/>
                      <a:pt x="1392" y="656"/>
                    </a:cubicBezTo>
                    <a:cubicBezTo>
                      <a:pt x="1224" y="664"/>
                      <a:pt x="840" y="688"/>
                      <a:pt x="624" y="656"/>
                    </a:cubicBezTo>
                    <a:cubicBezTo>
                      <a:pt x="408" y="624"/>
                      <a:pt x="192" y="512"/>
                      <a:pt x="96" y="464"/>
                    </a:cubicBezTo>
                    <a:close/>
                  </a:path>
                </a:pathLst>
              </a:custGeom>
              <a:solidFill>
                <a:schemeClr val="accent2">
                  <a:alpha val="50000"/>
                </a:schemeClr>
              </a:solidFill>
              <a:ln w="9525" cap="flat" cmpd="sng">
                <a:noFill/>
                <a:prstDash val="solid"/>
                <a:round/>
                <a:headEnd type="none" w="med" len="med"/>
                <a:tailEnd type="none" w="med" len="med"/>
              </a:ln>
              <a:effectLst/>
            </p:spPr>
            <p:txBody>
              <a:bodyPr wrap="none" anchor="ctr"/>
              <a:lstStyle/>
              <a:p>
                <a:pPr>
                  <a:defRPr/>
                </a:pPr>
                <a:endParaRPr lang="en-US">
                  <a:latin typeface="Garamond" pitchFamily="18" charset="0"/>
                  <a:ea typeface="+mn-ea"/>
                </a:endParaRPr>
              </a:p>
            </p:txBody>
          </p:sp>
        </p:grpSp>
        <p:grpSp>
          <p:nvGrpSpPr>
            <p:cNvPr id="1068" name="Group 88"/>
            <p:cNvGrpSpPr>
              <a:grpSpLocks/>
            </p:cNvGrpSpPr>
            <p:nvPr/>
          </p:nvGrpSpPr>
          <p:grpSpPr bwMode="auto">
            <a:xfrm>
              <a:off x="151" y="-2"/>
              <a:ext cx="209" cy="4316"/>
              <a:chOff x="1834" y="-2"/>
              <a:chExt cx="209" cy="4316"/>
            </a:xfrm>
          </p:grpSpPr>
          <p:sp>
            <p:nvSpPr>
              <p:cNvPr id="62553" name="Freeform 89"/>
              <p:cNvSpPr>
                <a:spLocks/>
              </p:cNvSpPr>
              <p:nvPr/>
            </p:nvSpPr>
            <p:spPr bwMode="white">
              <a:xfrm>
                <a:off x="1834" y="0"/>
                <a:ext cx="209" cy="4314"/>
              </a:xfrm>
              <a:custGeom>
                <a:avLst/>
                <a:gdLst/>
                <a:ahLst/>
                <a:cxnLst>
                  <a:cxn ang="0">
                    <a:pos x="14" y="4314"/>
                  </a:cxn>
                  <a:cxn ang="0">
                    <a:pos x="19" y="3207"/>
                  </a:cxn>
                  <a:cxn ang="0">
                    <a:pos x="3" y="2467"/>
                  </a:cxn>
                  <a:cxn ang="0">
                    <a:pos x="3" y="2330"/>
                  </a:cxn>
                  <a:cxn ang="0">
                    <a:pos x="8" y="2288"/>
                  </a:cxn>
                  <a:cxn ang="0">
                    <a:pos x="10" y="2244"/>
                  </a:cxn>
                  <a:cxn ang="0">
                    <a:pos x="3" y="2193"/>
                  </a:cxn>
                  <a:cxn ang="0">
                    <a:pos x="3" y="2103"/>
                  </a:cxn>
                  <a:cxn ang="0">
                    <a:pos x="12" y="1849"/>
                  </a:cxn>
                  <a:cxn ang="0">
                    <a:pos x="10" y="1270"/>
                  </a:cxn>
                  <a:cxn ang="0">
                    <a:pos x="12" y="0"/>
                  </a:cxn>
                  <a:cxn ang="0">
                    <a:pos x="34" y="4"/>
                  </a:cxn>
                  <a:cxn ang="0">
                    <a:pos x="37" y="1026"/>
                  </a:cxn>
                  <a:cxn ang="0">
                    <a:pos x="36" y="1897"/>
                  </a:cxn>
                  <a:cxn ang="0">
                    <a:pos x="25" y="2105"/>
                  </a:cxn>
                  <a:cxn ang="0">
                    <a:pos x="39" y="2212"/>
                  </a:cxn>
                  <a:cxn ang="0">
                    <a:pos x="102" y="2228"/>
                  </a:cxn>
                  <a:cxn ang="0">
                    <a:pos x="163" y="2228"/>
                  </a:cxn>
                  <a:cxn ang="0">
                    <a:pos x="181" y="2184"/>
                  </a:cxn>
                  <a:cxn ang="0">
                    <a:pos x="180" y="2077"/>
                  </a:cxn>
                  <a:cxn ang="0">
                    <a:pos x="178" y="1969"/>
                  </a:cxn>
                  <a:cxn ang="0">
                    <a:pos x="173" y="1817"/>
                  </a:cxn>
                  <a:cxn ang="0">
                    <a:pos x="167" y="3"/>
                  </a:cxn>
                  <a:cxn ang="0">
                    <a:pos x="202" y="6"/>
                  </a:cxn>
                  <a:cxn ang="0">
                    <a:pos x="195" y="701"/>
                  </a:cxn>
                  <a:cxn ang="0">
                    <a:pos x="198" y="1841"/>
                  </a:cxn>
                  <a:cxn ang="0">
                    <a:pos x="209" y="2148"/>
                  </a:cxn>
                  <a:cxn ang="0">
                    <a:pos x="198" y="2264"/>
                  </a:cxn>
                  <a:cxn ang="0">
                    <a:pos x="206" y="2330"/>
                  </a:cxn>
                  <a:cxn ang="0">
                    <a:pos x="206" y="2512"/>
                  </a:cxn>
                  <a:cxn ang="0">
                    <a:pos x="193" y="3287"/>
                  </a:cxn>
                  <a:cxn ang="0">
                    <a:pos x="197" y="4314"/>
                  </a:cxn>
                  <a:cxn ang="0">
                    <a:pos x="176" y="4313"/>
                  </a:cxn>
                  <a:cxn ang="0">
                    <a:pos x="175" y="3786"/>
                  </a:cxn>
                  <a:cxn ang="0">
                    <a:pos x="171" y="3391"/>
                  </a:cxn>
                  <a:cxn ang="0">
                    <a:pos x="178" y="2720"/>
                  </a:cxn>
                  <a:cxn ang="0">
                    <a:pos x="185" y="2356"/>
                  </a:cxn>
                  <a:cxn ang="0">
                    <a:pos x="170" y="2288"/>
                  </a:cxn>
                  <a:cxn ang="0">
                    <a:pos x="103" y="2308"/>
                  </a:cxn>
                  <a:cxn ang="0">
                    <a:pos x="41" y="2296"/>
                  </a:cxn>
                  <a:cxn ang="0">
                    <a:pos x="23" y="2467"/>
                  </a:cxn>
                  <a:cxn ang="0">
                    <a:pos x="37" y="2955"/>
                  </a:cxn>
                  <a:cxn ang="0">
                    <a:pos x="39" y="3730"/>
                  </a:cxn>
                  <a:cxn ang="0">
                    <a:pos x="37" y="4313"/>
                  </a:cxn>
                  <a:cxn ang="0">
                    <a:pos x="14" y="4314"/>
                  </a:cxn>
                </a:cxnLst>
                <a:rect l="0" t="0" r="r" b="b"/>
                <a:pathLst>
                  <a:path w="209" h="4314">
                    <a:moveTo>
                      <a:pt x="14" y="4314"/>
                    </a:moveTo>
                    <a:cubicBezTo>
                      <a:pt x="11" y="4130"/>
                      <a:pt x="21" y="3515"/>
                      <a:pt x="19" y="3207"/>
                    </a:cubicBezTo>
                    <a:cubicBezTo>
                      <a:pt x="17" y="2899"/>
                      <a:pt x="5" y="2613"/>
                      <a:pt x="3" y="2467"/>
                    </a:cubicBezTo>
                    <a:cubicBezTo>
                      <a:pt x="0" y="2321"/>
                      <a:pt x="2" y="2360"/>
                      <a:pt x="3" y="2330"/>
                    </a:cubicBezTo>
                    <a:cubicBezTo>
                      <a:pt x="3" y="2300"/>
                      <a:pt x="7" y="2302"/>
                      <a:pt x="8" y="2288"/>
                    </a:cubicBezTo>
                    <a:cubicBezTo>
                      <a:pt x="10" y="2274"/>
                      <a:pt x="11" y="2260"/>
                      <a:pt x="10" y="2244"/>
                    </a:cubicBezTo>
                    <a:cubicBezTo>
                      <a:pt x="9" y="2228"/>
                      <a:pt x="4" y="2217"/>
                      <a:pt x="3" y="2193"/>
                    </a:cubicBezTo>
                    <a:cubicBezTo>
                      <a:pt x="1" y="2169"/>
                      <a:pt x="1" y="2159"/>
                      <a:pt x="3" y="2103"/>
                    </a:cubicBezTo>
                    <a:cubicBezTo>
                      <a:pt x="4" y="2046"/>
                      <a:pt x="11" y="1988"/>
                      <a:pt x="12" y="1849"/>
                    </a:cubicBezTo>
                    <a:cubicBezTo>
                      <a:pt x="13" y="1710"/>
                      <a:pt x="10" y="1578"/>
                      <a:pt x="10" y="1270"/>
                    </a:cubicBezTo>
                    <a:cubicBezTo>
                      <a:pt x="10" y="961"/>
                      <a:pt x="8" y="211"/>
                      <a:pt x="12" y="0"/>
                    </a:cubicBezTo>
                    <a:lnTo>
                      <a:pt x="34" y="4"/>
                    </a:lnTo>
                    <a:cubicBezTo>
                      <a:pt x="38" y="175"/>
                      <a:pt x="37" y="711"/>
                      <a:pt x="37" y="1026"/>
                    </a:cubicBezTo>
                    <a:cubicBezTo>
                      <a:pt x="38" y="1342"/>
                      <a:pt x="38" y="1717"/>
                      <a:pt x="36" y="1897"/>
                    </a:cubicBezTo>
                    <a:cubicBezTo>
                      <a:pt x="39" y="1973"/>
                      <a:pt x="29" y="2051"/>
                      <a:pt x="25" y="2105"/>
                    </a:cubicBezTo>
                    <a:cubicBezTo>
                      <a:pt x="22" y="2164"/>
                      <a:pt x="20" y="2202"/>
                      <a:pt x="39" y="2212"/>
                    </a:cubicBezTo>
                    <a:cubicBezTo>
                      <a:pt x="57" y="2226"/>
                      <a:pt x="81" y="2231"/>
                      <a:pt x="102" y="2228"/>
                    </a:cubicBezTo>
                    <a:cubicBezTo>
                      <a:pt x="123" y="2231"/>
                      <a:pt x="150" y="2235"/>
                      <a:pt x="163" y="2228"/>
                    </a:cubicBezTo>
                    <a:cubicBezTo>
                      <a:pt x="176" y="2221"/>
                      <a:pt x="178" y="2209"/>
                      <a:pt x="181" y="2184"/>
                    </a:cubicBezTo>
                    <a:cubicBezTo>
                      <a:pt x="184" y="2159"/>
                      <a:pt x="180" y="2113"/>
                      <a:pt x="180" y="2077"/>
                    </a:cubicBezTo>
                    <a:cubicBezTo>
                      <a:pt x="179" y="2041"/>
                      <a:pt x="179" y="2012"/>
                      <a:pt x="178" y="1969"/>
                    </a:cubicBezTo>
                    <a:cubicBezTo>
                      <a:pt x="174" y="1922"/>
                      <a:pt x="175" y="2145"/>
                      <a:pt x="173" y="1817"/>
                    </a:cubicBezTo>
                    <a:cubicBezTo>
                      <a:pt x="171" y="1490"/>
                      <a:pt x="163" y="305"/>
                      <a:pt x="167" y="3"/>
                    </a:cubicBezTo>
                    <a:lnTo>
                      <a:pt x="202" y="6"/>
                    </a:lnTo>
                    <a:cubicBezTo>
                      <a:pt x="206" y="122"/>
                      <a:pt x="195" y="395"/>
                      <a:pt x="195" y="701"/>
                    </a:cubicBezTo>
                    <a:cubicBezTo>
                      <a:pt x="194" y="1006"/>
                      <a:pt x="196" y="1600"/>
                      <a:pt x="198" y="1841"/>
                    </a:cubicBezTo>
                    <a:cubicBezTo>
                      <a:pt x="197" y="1985"/>
                      <a:pt x="209" y="2095"/>
                      <a:pt x="209" y="2148"/>
                    </a:cubicBezTo>
                    <a:cubicBezTo>
                      <a:pt x="209" y="2201"/>
                      <a:pt x="203" y="2212"/>
                      <a:pt x="198" y="2264"/>
                    </a:cubicBezTo>
                    <a:cubicBezTo>
                      <a:pt x="208" y="2285"/>
                      <a:pt x="205" y="2289"/>
                      <a:pt x="206" y="2330"/>
                    </a:cubicBezTo>
                    <a:cubicBezTo>
                      <a:pt x="208" y="2371"/>
                      <a:pt x="209" y="2352"/>
                      <a:pt x="206" y="2512"/>
                    </a:cubicBezTo>
                    <a:cubicBezTo>
                      <a:pt x="204" y="2672"/>
                      <a:pt x="194" y="2987"/>
                      <a:pt x="193" y="3287"/>
                    </a:cubicBezTo>
                    <a:cubicBezTo>
                      <a:pt x="192" y="3587"/>
                      <a:pt x="200" y="4143"/>
                      <a:pt x="197" y="4314"/>
                    </a:cubicBezTo>
                    <a:lnTo>
                      <a:pt x="176" y="4313"/>
                    </a:lnTo>
                    <a:cubicBezTo>
                      <a:pt x="172" y="4225"/>
                      <a:pt x="176" y="3940"/>
                      <a:pt x="175" y="3786"/>
                    </a:cubicBezTo>
                    <a:cubicBezTo>
                      <a:pt x="174" y="3632"/>
                      <a:pt x="171" y="3568"/>
                      <a:pt x="171" y="3391"/>
                    </a:cubicBezTo>
                    <a:cubicBezTo>
                      <a:pt x="172" y="3213"/>
                      <a:pt x="176" y="2892"/>
                      <a:pt x="178" y="2720"/>
                    </a:cubicBezTo>
                    <a:cubicBezTo>
                      <a:pt x="180" y="2547"/>
                      <a:pt x="186" y="2428"/>
                      <a:pt x="185" y="2356"/>
                    </a:cubicBezTo>
                    <a:cubicBezTo>
                      <a:pt x="183" y="2332"/>
                      <a:pt x="187" y="2295"/>
                      <a:pt x="170" y="2288"/>
                    </a:cubicBezTo>
                    <a:cubicBezTo>
                      <a:pt x="158" y="2275"/>
                      <a:pt x="125" y="2307"/>
                      <a:pt x="103" y="2308"/>
                    </a:cubicBezTo>
                    <a:cubicBezTo>
                      <a:pt x="82" y="2309"/>
                      <a:pt x="54" y="2270"/>
                      <a:pt x="41" y="2296"/>
                    </a:cubicBezTo>
                    <a:cubicBezTo>
                      <a:pt x="27" y="2322"/>
                      <a:pt x="23" y="2357"/>
                      <a:pt x="23" y="2467"/>
                    </a:cubicBezTo>
                    <a:cubicBezTo>
                      <a:pt x="22" y="2577"/>
                      <a:pt x="35" y="2745"/>
                      <a:pt x="37" y="2955"/>
                    </a:cubicBezTo>
                    <a:cubicBezTo>
                      <a:pt x="40" y="3166"/>
                      <a:pt x="39" y="3503"/>
                      <a:pt x="39" y="3730"/>
                    </a:cubicBezTo>
                    <a:cubicBezTo>
                      <a:pt x="39" y="3957"/>
                      <a:pt x="41" y="4216"/>
                      <a:pt x="37" y="4313"/>
                    </a:cubicBezTo>
                    <a:lnTo>
                      <a:pt x="14" y="4314"/>
                    </a:lnTo>
                    <a:close/>
                  </a:path>
                </a:pathLst>
              </a:custGeom>
              <a:solidFill>
                <a:schemeClr val="accent2">
                  <a:alpha val="50000"/>
                </a:schemeClr>
              </a:solidFill>
              <a:ln w="9525" cap="flat" cmpd="sng">
                <a:noFill/>
                <a:prstDash val="solid"/>
                <a:round/>
                <a:headEnd type="none" w="med" len="med"/>
                <a:tailEnd type="none" w="med" len="med"/>
              </a:ln>
              <a:effectLst/>
            </p:spPr>
            <p:txBody>
              <a:bodyPr wrap="none" anchor="ctr"/>
              <a:lstStyle/>
              <a:p>
                <a:pPr>
                  <a:defRPr/>
                </a:pPr>
                <a:endParaRPr lang="en-US">
                  <a:latin typeface="Garamond" pitchFamily="18" charset="0"/>
                  <a:ea typeface="+mn-ea"/>
                </a:endParaRPr>
              </a:p>
            </p:txBody>
          </p:sp>
          <p:sp>
            <p:nvSpPr>
              <p:cNvPr id="62554" name="Freeform 90"/>
              <p:cNvSpPr>
                <a:spLocks/>
              </p:cNvSpPr>
              <p:nvPr/>
            </p:nvSpPr>
            <p:spPr bwMode="white">
              <a:xfrm flipV="1">
                <a:off x="1943" y="-2"/>
                <a:ext cx="47" cy="2199"/>
              </a:xfrm>
              <a:custGeom>
                <a:avLst/>
                <a:gdLst/>
                <a:ahLst/>
                <a:cxnLst>
                  <a:cxn ang="0">
                    <a:pos x="27" y="477"/>
                  </a:cxn>
                  <a:cxn ang="0">
                    <a:pos x="23" y="217"/>
                  </a:cxn>
                  <a:cxn ang="0">
                    <a:pos x="11" y="81"/>
                  </a:cxn>
                  <a:cxn ang="0">
                    <a:pos x="3" y="29"/>
                  </a:cxn>
                  <a:cxn ang="0">
                    <a:pos x="31" y="5"/>
                  </a:cxn>
                  <a:cxn ang="0">
                    <a:pos x="83" y="5"/>
                  </a:cxn>
                  <a:cxn ang="0">
                    <a:pos x="103" y="33"/>
                  </a:cxn>
                  <a:cxn ang="0">
                    <a:pos x="107" y="133"/>
                  </a:cxn>
                  <a:cxn ang="0">
                    <a:pos x="87" y="369"/>
                  </a:cxn>
                  <a:cxn ang="0">
                    <a:pos x="87" y="853"/>
                  </a:cxn>
                  <a:cxn ang="0">
                    <a:pos x="79" y="1613"/>
                  </a:cxn>
                  <a:cxn ang="0">
                    <a:pos x="87" y="2045"/>
                  </a:cxn>
                  <a:cxn ang="0">
                    <a:pos x="79" y="2129"/>
                  </a:cxn>
                  <a:cxn ang="0">
                    <a:pos x="39" y="2129"/>
                  </a:cxn>
                  <a:cxn ang="0">
                    <a:pos x="39" y="1481"/>
                  </a:cxn>
                  <a:cxn ang="0">
                    <a:pos x="27" y="477"/>
                  </a:cxn>
                </a:cxnLst>
                <a:rect l="0" t="0" r="r" b="b"/>
                <a:pathLst>
                  <a:path w="110" h="2131">
                    <a:moveTo>
                      <a:pt x="27" y="477"/>
                    </a:moveTo>
                    <a:cubicBezTo>
                      <a:pt x="24" y="266"/>
                      <a:pt x="26" y="283"/>
                      <a:pt x="23" y="217"/>
                    </a:cubicBezTo>
                    <a:cubicBezTo>
                      <a:pt x="20" y="151"/>
                      <a:pt x="14" y="112"/>
                      <a:pt x="11" y="81"/>
                    </a:cubicBezTo>
                    <a:cubicBezTo>
                      <a:pt x="8" y="50"/>
                      <a:pt x="0" y="42"/>
                      <a:pt x="3" y="29"/>
                    </a:cubicBezTo>
                    <a:cubicBezTo>
                      <a:pt x="6" y="16"/>
                      <a:pt x="18" y="9"/>
                      <a:pt x="31" y="5"/>
                    </a:cubicBezTo>
                    <a:cubicBezTo>
                      <a:pt x="44" y="1"/>
                      <a:pt x="71" y="0"/>
                      <a:pt x="83" y="5"/>
                    </a:cubicBezTo>
                    <a:cubicBezTo>
                      <a:pt x="95" y="10"/>
                      <a:pt x="99" y="12"/>
                      <a:pt x="103" y="33"/>
                    </a:cubicBezTo>
                    <a:cubicBezTo>
                      <a:pt x="107" y="54"/>
                      <a:pt x="110" y="77"/>
                      <a:pt x="107" y="133"/>
                    </a:cubicBezTo>
                    <a:cubicBezTo>
                      <a:pt x="104" y="189"/>
                      <a:pt x="90" y="249"/>
                      <a:pt x="87" y="369"/>
                    </a:cubicBezTo>
                    <a:cubicBezTo>
                      <a:pt x="84" y="489"/>
                      <a:pt x="88" y="646"/>
                      <a:pt x="87" y="853"/>
                    </a:cubicBezTo>
                    <a:cubicBezTo>
                      <a:pt x="86" y="1060"/>
                      <a:pt x="79" y="1414"/>
                      <a:pt x="79" y="1613"/>
                    </a:cubicBezTo>
                    <a:cubicBezTo>
                      <a:pt x="79" y="1812"/>
                      <a:pt x="87" y="1959"/>
                      <a:pt x="87" y="2045"/>
                    </a:cubicBezTo>
                    <a:cubicBezTo>
                      <a:pt x="87" y="2131"/>
                      <a:pt x="87" y="2115"/>
                      <a:pt x="79" y="2129"/>
                    </a:cubicBezTo>
                    <a:lnTo>
                      <a:pt x="39" y="2129"/>
                    </a:lnTo>
                    <a:cubicBezTo>
                      <a:pt x="32" y="2021"/>
                      <a:pt x="42" y="1757"/>
                      <a:pt x="39" y="1481"/>
                    </a:cubicBezTo>
                    <a:cubicBezTo>
                      <a:pt x="36" y="1205"/>
                      <a:pt x="30" y="688"/>
                      <a:pt x="27" y="477"/>
                    </a:cubicBezTo>
                    <a:close/>
                  </a:path>
                </a:pathLst>
              </a:custGeom>
              <a:solidFill>
                <a:schemeClr val="accent2">
                  <a:alpha val="50000"/>
                </a:schemeClr>
              </a:solidFill>
              <a:ln w="9525" cap="flat" cmpd="sng">
                <a:noFill/>
                <a:prstDash val="solid"/>
                <a:round/>
                <a:headEnd type="none" w="med" len="med"/>
                <a:tailEnd type="none" w="med" len="med"/>
              </a:ln>
              <a:effectLst/>
            </p:spPr>
            <p:txBody>
              <a:bodyPr wrap="none" anchor="ctr"/>
              <a:lstStyle/>
              <a:p>
                <a:pPr>
                  <a:defRPr/>
                </a:pPr>
                <a:endParaRPr lang="en-US">
                  <a:latin typeface="Garamond" pitchFamily="18" charset="0"/>
                  <a:ea typeface="+mn-ea"/>
                </a:endParaRPr>
              </a:p>
            </p:txBody>
          </p:sp>
        </p:grpSp>
      </p:grpSp>
      <p:sp>
        <p:nvSpPr>
          <p:cNvPr id="1027" name="Rectangle 93"/>
          <p:cNvSpPr>
            <a:spLocks noGrp="1" noChangeArrowheads="1"/>
          </p:cNvSpPr>
          <p:nvPr>
            <p:ph type="title"/>
          </p:nvPr>
        </p:nvSpPr>
        <p:spPr bwMode="auto">
          <a:xfrm>
            <a:off x="457200" y="304800"/>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8" name="Rectangle 94"/>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2559" name="Rectangle 95"/>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spcBef>
                <a:spcPct val="0"/>
              </a:spcBef>
              <a:buClrTx/>
              <a:buFontTx/>
              <a:buNone/>
              <a:defRPr sz="1200">
                <a:solidFill>
                  <a:schemeClr val="tx1"/>
                </a:solidFill>
                <a:latin typeface="Garamond" pitchFamily="18" charset="0"/>
                <a:ea typeface="+mn-ea"/>
              </a:defRPr>
            </a:lvl1pPr>
          </a:lstStyle>
          <a:p>
            <a:pPr>
              <a:defRPr/>
            </a:pPr>
            <a:endParaRPr lang="en-US"/>
          </a:p>
        </p:txBody>
      </p:sp>
      <p:sp>
        <p:nvSpPr>
          <p:cNvPr id="62560" name="Rectangle 96"/>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spcBef>
                <a:spcPct val="0"/>
              </a:spcBef>
              <a:buClrTx/>
              <a:buFontTx/>
              <a:buNone/>
              <a:defRPr sz="1200">
                <a:solidFill>
                  <a:schemeClr val="tx1"/>
                </a:solidFill>
                <a:latin typeface="Garamond" pitchFamily="18" charset="0"/>
                <a:ea typeface="+mn-ea"/>
              </a:defRPr>
            </a:lvl1pPr>
          </a:lstStyle>
          <a:p>
            <a:pPr>
              <a:defRPr/>
            </a:pPr>
            <a:endParaRPr lang="en-US"/>
          </a:p>
        </p:txBody>
      </p:sp>
      <p:sp>
        <p:nvSpPr>
          <p:cNvPr id="62561" name="Rectangle 97"/>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spcBef>
                <a:spcPct val="0"/>
              </a:spcBef>
              <a:buClrTx/>
              <a:buFontTx/>
              <a:buNone/>
              <a:defRPr sz="1200">
                <a:solidFill>
                  <a:schemeClr val="tx1"/>
                </a:solidFill>
              </a:defRPr>
            </a:lvl1pPr>
          </a:lstStyle>
          <a:p>
            <a:pPr>
              <a:defRPr/>
            </a:pPr>
            <a:fld id="{85A46059-3770-45F1-B1EA-D7732F2F931C}"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32"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ctr" rtl="0" eaLnBrk="0" fontAlgn="base" hangingPunct="0">
        <a:spcBef>
          <a:spcPct val="0"/>
        </a:spcBef>
        <a:spcAft>
          <a:spcPct val="0"/>
        </a:spcAft>
        <a:defRPr sz="4400">
          <a:solidFill>
            <a:schemeClr val="tx2"/>
          </a:solidFill>
          <a:latin typeface="+mj-lt"/>
          <a:ea typeface="ＭＳ Ｐゴシック" charset="-128"/>
          <a:cs typeface="+mj-cs"/>
        </a:defRPr>
      </a:lvl1pPr>
      <a:lvl2pPr algn="ctr" rtl="0" eaLnBrk="0" fontAlgn="base" hangingPunct="0">
        <a:spcBef>
          <a:spcPct val="0"/>
        </a:spcBef>
        <a:spcAft>
          <a:spcPct val="0"/>
        </a:spcAft>
        <a:defRPr sz="4400">
          <a:solidFill>
            <a:schemeClr val="tx2"/>
          </a:solidFill>
          <a:latin typeface="Garamond" pitchFamily="18" charset="0"/>
          <a:ea typeface="ＭＳ Ｐゴシック" charset="-128"/>
        </a:defRPr>
      </a:lvl2pPr>
      <a:lvl3pPr algn="ctr" rtl="0" eaLnBrk="0" fontAlgn="base" hangingPunct="0">
        <a:spcBef>
          <a:spcPct val="0"/>
        </a:spcBef>
        <a:spcAft>
          <a:spcPct val="0"/>
        </a:spcAft>
        <a:defRPr sz="4400">
          <a:solidFill>
            <a:schemeClr val="tx2"/>
          </a:solidFill>
          <a:latin typeface="Garamond" pitchFamily="18" charset="0"/>
          <a:ea typeface="ＭＳ Ｐゴシック" charset="-128"/>
        </a:defRPr>
      </a:lvl3pPr>
      <a:lvl4pPr algn="ctr" rtl="0" eaLnBrk="0" fontAlgn="base" hangingPunct="0">
        <a:spcBef>
          <a:spcPct val="0"/>
        </a:spcBef>
        <a:spcAft>
          <a:spcPct val="0"/>
        </a:spcAft>
        <a:defRPr sz="4400">
          <a:solidFill>
            <a:schemeClr val="tx2"/>
          </a:solidFill>
          <a:latin typeface="Garamond" pitchFamily="18" charset="0"/>
          <a:ea typeface="ＭＳ Ｐゴシック" charset="-128"/>
        </a:defRPr>
      </a:lvl4pPr>
      <a:lvl5pPr algn="ctr" rtl="0" eaLnBrk="0" fontAlgn="base" hangingPunct="0">
        <a:spcBef>
          <a:spcPct val="0"/>
        </a:spcBef>
        <a:spcAft>
          <a:spcPct val="0"/>
        </a:spcAft>
        <a:defRPr sz="4400">
          <a:solidFill>
            <a:schemeClr val="tx2"/>
          </a:solidFill>
          <a:latin typeface="Garamond" pitchFamily="18" charset="0"/>
          <a:ea typeface="ＭＳ Ｐゴシック" charset="-128"/>
        </a:defRPr>
      </a:lvl5pPr>
      <a:lvl6pPr marL="457200" algn="ctr" rtl="0" fontAlgn="base">
        <a:spcBef>
          <a:spcPct val="0"/>
        </a:spcBef>
        <a:spcAft>
          <a:spcPct val="0"/>
        </a:spcAft>
        <a:defRPr sz="4400">
          <a:solidFill>
            <a:schemeClr val="tx2"/>
          </a:solidFill>
          <a:latin typeface="Garamond" pitchFamily="18" charset="0"/>
        </a:defRPr>
      </a:lvl6pPr>
      <a:lvl7pPr marL="914400" algn="ctr" rtl="0" fontAlgn="base">
        <a:spcBef>
          <a:spcPct val="0"/>
        </a:spcBef>
        <a:spcAft>
          <a:spcPct val="0"/>
        </a:spcAft>
        <a:defRPr sz="4400">
          <a:solidFill>
            <a:schemeClr val="tx2"/>
          </a:solidFill>
          <a:latin typeface="Garamond" pitchFamily="18" charset="0"/>
        </a:defRPr>
      </a:lvl7pPr>
      <a:lvl8pPr marL="1371600" algn="ctr" rtl="0" fontAlgn="base">
        <a:spcBef>
          <a:spcPct val="0"/>
        </a:spcBef>
        <a:spcAft>
          <a:spcPct val="0"/>
        </a:spcAft>
        <a:defRPr sz="4400">
          <a:solidFill>
            <a:schemeClr val="tx2"/>
          </a:solidFill>
          <a:latin typeface="Garamond" pitchFamily="18" charset="0"/>
        </a:defRPr>
      </a:lvl8pPr>
      <a:lvl9pPr marL="1828800" algn="ctr" rtl="0" fontAlgn="base">
        <a:spcBef>
          <a:spcPct val="0"/>
        </a:spcBef>
        <a:spcAft>
          <a:spcPct val="0"/>
        </a:spcAft>
        <a:defRPr sz="4400">
          <a:solidFill>
            <a:schemeClr val="tx2"/>
          </a:solidFill>
          <a:latin typeface="Garamond" pitchFamily="18" charset="0"/>
        </a:defRPr>
      </a:lvl9pPr>
    </p:titleStyle>
    <p:bodyStyle>
      <a:lvl1pPr marL="342900" indent="-342900" algn="l" rtl="0" eaLnBrk="0" fontAlgn="base" hangingPunct="0">
        <a:spcBef>
          <a:spcPct val="20000"/>
        </a:spcBef>
        <a:spcAft>
          <a:spcPct val="0"/>
        </a:spcAft>
        <a:buClr>
          <a:schemeClr val="tx2"/>
        </a:buClr>
        <a:buChar char="•"/>
        <a:defRPr sz="3200">
          <a:solidFill>
            <a:schemeClr val="tx2"/>
          </a:solidFill>
          <a:latin typeface="+mn-lt"/>
          <a:ea typeface="ＭＳ Ｐゴシック" charset="-128"/>
          <a:cs typeface="+mn-cs"/>
        </a:defRPr>
      </a:lvl1pPr>
      <a:lvl2pPr marL="742950" indent="-285750" algn="l" rtl="0" eaLnBrk="0" fontAlgn="base" hangingPunct="0">
        <a:spcBef>
          <a:spcPct val="20000"/>
        </a:spcBef>
        <a:spcAft>
          <a:spcPct val="0"/>
        </a:spcAft>
        <a:buClr>
          <a:schemeClr val="tx2"/>
        </a:buClr>
        <a:buChar char="–"/>
        <a:defRPr sz="2800">
          <a:solidFill>
            <a:schemeClr val="tx2"/>
          </a:solidFill>
          <a:latin typeface="+mn-lt"/>
          <a:ea typeface="ＭＳ Ｐゴシック" charset="-128"/>
        </a:defRPr>
      </a:lvl2pPr>
      <a:lvl3pPr marL="1143000" indent="-228600" algn="l" rtl="0" eaLnBrk="0" fontAlgn="base" hangingPunct="0">
        <a:spcBef>
          <a:spcPct val="20000"/>
        </a:spcBef>
        <a:spcAft>
          <a:spcPct val="0"/>
        </a:spcAft>
        <a:buClr>
          <a:schemeClr val="tx2"/>
        </a:buClr>
        <a:buChar char="•"/>
        <a:defRPr sz="2400">
          <a:solidFill>
            <a:schemeClr val="tx2"/>
          </a:solidFill>
          <a:latin typeface="+mn-lt"/>
          <a:ea typeface="ＭＳ Ｐゴシック" charset="-128"/>
        </a:defRPr>
      </a:lvl3pPr>
      <a:lvl4pPr marL="1600200" indent="-228600" algn="l" rtl="0" eaLnBrk="0" fontAlgn="base" hangingPunct="0">
        <a:spcBef>
          <a:spcPct val="20000"/>
        </a:spcBef>
        <a:spcAft>
          <a:spcPct val="0"/>
        </a:spcAft>
        <a:buClr>
          <a:schemeClr val="tx2"/>
        </a:buClr>
        <a:buChar char="–"/>
        <a:defRPr sz="2000">
          <a:solidFill>
            <a:schemeClr val="tx2"/>
          </a:solidFill>
          <a:latin typeface="+mn-lt"/>
          <a:ea typeface="ＭＳ Ｐゴシック" charset="-128"/>
        </a:defRPr>
      </a:lvl4pPr>
      <a:lvl5pPr marL="2057400" indent="-228600" algn="l" rtl="0" eaLnBrk="0" fontAlgn="base" hangingPunct="0">
        <a:spcBef>
          <a:spcPct val="20000"/>
        </a:spcBef>
        <a:spcAft>
          <a:spcPct val="0"/>
        </a:spcAft>
        <a:buClr>
          <a:schemeClr val="tx2"/>
        </a:buClr>
        <a:buChar char="»"/>
        <a:defRPr sz="2000">
          <a:solidFill>
            <a:schemeClr val="tx2"/>
          </a:solidFill>
          <a:latin typeface="+mn-lt"/>
          <a:ea typeface="ＭＳ Ｐゴシック" charset="-128"/>
        </a:defRPr>
      </a:lvl5pPr>
      <a:lvl6pPr marL="2514600" indent="-228600" algn="l" rtl="0" fontAlgn="base">
        <a:spcBef>
          <a:spcPct val="20000"/>
        </a:spcBef>
        <a:spcAft>
          <a:spcPct val="0"/>
        </a:spcAft>
        <a:buClr>
          <a:schemeClr val="tx2"/>
        </a:buClr>
        <a:buChar char="»"/>
        <a:defRPr sz="2000">
          <a:solidFill>
            <a:schemeClr val="tx2"/>
          </a:solidFill>
          <a:latin typeface="+mn-lt"/>
        </a:defRPr>
      </a:lvl6pPr>
      <a:lvl7pPr marL="2971800" indent="-228600" algn="l" rtl="0" fontAlgn="base">
        <a:spcBef>
          <a:spcPct val="20000"/>
        </a:spcBef>
        <a:spcAft>
          <a:spcPct val="0"/>
        </a:spcAft>
        <a:buClr>
          <a:schemeClr val="tx2"/>
        </a:buClr>
        <a:buChar char="»"/>
        <a:defRPr sz="2000">
          <a:solidFill>
            <a:schemeClr val="tx2"/>
          </a:solidFill>
          <a:latin typeface="+mn-lt"/>
        </a:defRPr>
      </a:lvl7pPr>
      <a:lvl8pPr marL="3429000" indent="-228600" algn="l" rtl="0" fontAlgn="base">
        <a:spcBef>
          <a:spcPct val="20000"/>
        </a:spcBef>
        <a:spcAft>
          <a:spcPct val="0"/>
        </a:spcAft>
        <a:buClr>
          <a:schemeClr val="tx2"/>
        </a:buClr>
        <a:buChar char="»"/>
        <a:defRPr sz="2000">
          <a:solidFill>
            <a:schemeClr val="tx2"/>
          </a:solidFill>
          <a:latin typeface="+mn-lt"/>
        </a:defRPr>
      </a:lvl8pPr>
      <a:lvl9pPr marL="3886200" indent="-228600" algn="l" rtl="0" fontAlgn="base">
        <a:spcBef>
          <a:spcPct val="20000"/>
        </a:spcBef>
        <a:spcAft>
          <a:spcPct val="0"/>
        </a:spcAft>
        <a:buClr>
          <a:schemeClr val="tx2"/>
        </a:buClr>
        <a:buChar char="»"/>
        <a:defRPr sz="2000">
          <a:solidFill>
            <a:schemeClr val="tx2"/>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3E7BCE-1FE1-904F-8281-929C5AD690BD}"/>
              </a:ext>
            </a:extLst>
          </p:cNvPr>
          <p:cNvSpPr>
            <a:spLocks noGrp="1"/>
          </p:cNvSpPr>
          <p:nvPr>
            <p:ph type="ctrTitle"/>
          </p:nvPr>
        </p:nvSpPr>
        <p:spPr/>
        <p:txBody>
          <a:bodyPr/>
          <a:lstStyle/>
          <a:p>
            <a:r>
              <a:rPr lang="en-US" dirty="0"/>
              <a:t>Doubting and Believing:</a:t>
            </a:r>
            <a:br>
              <a:rPr lang="en-US" dirty="0"/>
            </a:br>
            <a:r>
              <a:rPr lang="en-US" dirty="0"/>
              <a:t>At Rest, Methodological and In Motion:</a:t>
            </a:r>
            <a:br>
              <a:rPr lang="en-US" dirty="0"/>
            </a:br>
            <a:r>
              <a:rPr lang="en-US" dirty="0"/>
              <a:t>Assessing Credibility in Asylum Cases</a:t>
            </a:r>
            <a:br>
              <a:rPr lang="en-US" dirty="0"/>
            </a:br>
            <a:br>
              <a:rPr lang="en-US" dirty="0"/>
            </a:br>
            <a:r>
              <a:rPr lang="en-US" dirty="0"/>
              <a:t>Jean Koh Peters</a:t>
            </a:r>
          </a:p>
        </p:txBody>
      </p:sp>
      <p:sp>
        <p:nvSpPr>
          <p:cNvPr id="3" name="Subtitle 2">
            <a:extLst>
              <a:ext uri="{FF2B5EF4-FFF2-40B4-BE49-F238E27FC236}">
                <a16:creationId xmlns:a16="http://schemas.microsoft.com/office/drawing/2014/main" id="{64A9753E-08DB-4D46-9A05-925C86339DF2}"/>
              </a:ext>
            </a:extLst>
          </p:cNvPr>
          <p:cNvSpPr>
            <a:spLocks noGrp="1"/>
          </p:cNvSpPr>
          <p:nvPr>
            <p:ph type="subTitle" idx="1"/>
          </p:nvPr>
        </p:nvSpPr>
        <p:spPr/>
        <p:txBody>
          <a:bodyPr/>
          <a:lstStyle/>
          <a:p>
            <a:endParaRPr lang="en-US" dirty="0"/>
          </a:p>
          <a:p>
            <a:endParaRPr lang="en-US" dirty="0"/>
          </a:p>
          <a:p>
            <a:r>
              <a:rPr lang="en-US"/>
              <a:t>2012</a:t>
            </a:r>
            <a:endParaRPr lang="en-US" dirty="0"/>
          </a:p>
        </p:txBody>
      </p:sp>
    </p:spTree>
    <p:extLst>
      <p:ext uri="{BB962C8B-B14F-4D97-AF65-F5344CB8AC3E}">
        <p14:creationId xmlns:p14="http://schemas.microsoft.com/office/powerpoint/2010/main" val="21515624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p:txBody>
          <a:bodyPr/>
          <a:lstStyle/>
          <a:p>
            <a:pPr eaLnBrk="1" hangingPunct="1"/>
            <a:r>
              <a:rPr lang="en-US" sz="4000" dirty="0"/>
              <a:t>Individual Exercise:  Methodological Doubt</a:t>
            </a:r>
            <a:br>
              <a:rPr lang="en-US" sz="4000" dirty="0"/>
            </a:br>
            <a:endParaRPr lang="en-US" sz="4000" dirty="0"/>
          </a:p>
        </p:txBody>
      </p:sp>
      <p:sp>
        <p:nvSpPr>
          <p:cNvPr id="49155" name="Rectangle 3"/>
          <p:cNvSpPr>
            <a:spLocks noGrp="1" noChangeArrowheads="1"/>
          </p:cNvSpPr>
          <p:nvPr>
            <p:ph type="body" idx="1"/>
          </p:nvPr>
        </p:nvSpPr>
        <p:spPr/>
        <p:txBody>
          <a:bodyPr/>
          <a:lstStyle/>
          <a:p>
            <a:pPr lvl="1" eaLnBrk="1" hangingPunct="1"/>
            <a:r>
              <a:rPr lang="en-US" sz="4000" i="1" dirty="0"/>
              <a:t>Consider the applicant’s account and </a:t>
            </a:r>
            <a:endParaRPr lang="en-US" sz="4000" b="1" dirty="0"/>
          </a:p>
          <a:p>
            <a:pPr eaLnBrk="1" hangingPunct="1"/>
            <a:r>
              <a:rPr lang="en-US" sz="4400" b="1" dirty="0"/>
              <a:t>doubt</a:t>
            </a:r>
            <a:r>
              <a:rPr lang="en-US" sz="4400" dirty="0"/>
              <a:t> everything,</a:t>
            </a:r>
          </a:p>
          <a:p>
            <a:pPr eaLnBrk="1" hangingPunct="1"/>
            <a:r>
              <a:rPr lang="en-US" sz="4400" b="1" dirty="0"/>
              <a:t>no matter how compelling</a:t>
            </a:r>
            <a:r>
              <a:rPr lang="en-US" sz="4400" dirty="0"/>
              <a:t> it might seem </a:t>
            </a:r>
          </a:p>
          <a:p>
            <a:pPr eaLnBrk="1" hangingPunct="1"/>
            <a:r>
              <a:rPr lang="en-US" sz="4400" dirty="0"/>
              <a:t>to find </a:t>
            </a:r>
            <a:r>
              <a:rPr lang="en-US" sz="4400" b="1" dirty="0"/>
              <a:t>flaws or contradictions</a:t>
            </a:r>
            <a:r>
              <a:rPr lang="en-US" sz="4400" dirty="0"/>
              <a:t> we might otherwise miss.</a:t>
            </a:r>
          </a:p>
          <a:p>
            <a:pPr marL="457200" lvl="1" indent="0" eaLnBrk="1" hangingPunct="1">
              <a:buNone/>
            </a:pPr>
            <a:endParaRPr lang="en-US" sz="4000" i="1"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pPr eaLnBrk="1" hangingPunct="1"/>
            <a:r>
              <a:rPr lang="en-US" sz="4000"/>
              <a:t>Group Exercise:  Methodological Belief</a:t>
            </a:r>
          </a:p>
        </p:txBody>
      </p:sp>
      <p:sp>
        <p:nvSpPr>
          <p:cNvPr id="50179" name="Rectangle 3"/>
          <p:cNvSpPr>
            <a:spLocks noGrp="1" noChangeArrowheads="1"/>
          </p:cNvSpPr>
          <p:nvPr>
            <p:ph type="body" idx="1"/>
          </p:nvPr>
        </p:nvSpPr>
        <p:spPr/>
        <p:txBody>
          <a:bodyPr/>
          <a:lstStyle/>
          <a:p>
            <a:pPr lvl="1" eaLnBrk="1" hangingPunct="1"/>
            <a:r>
              <a:rPr lang="en-US" sz="3600" i="1" dirty="0"/>
              <a:t>Consider the applicant’s story and</a:t>
            </a:r>
          </a:p>
          <a:p>
            <a:pPr eaLnBrk="1" hangingPunct="1"/>
            <a:r>
              <a:rPr lang="en-US" sz="4000" b="1" dirty="0"/>
              <a:t>believe</a:t>
            </a:r>
            <a:r>
              <a:rPr lang="en-US" sz="4000" dirty="0"/>
              <a:t> everything, </a:t>
            </a:r>
          </a:p>
          <a:p>
            <a:pPr eaLnBrk="1" hangingPunct="1"/>
            <a:r>
              <a:rPr lang="en-US" sz="4000" b="1" dirty="0"/>
              <a:t>no matter how unlikely or repellent</a:t>
            </a:r>
            <a:r>
              <a:rPr lang="en-US" sz="4000" dirty="0"/>
              <a:t> it might seem </a:t>
            </a:r>
          </a:p>
          <a:p>
            <a:pPr eaLnBrk="1" hangingPunct="1"/>
            <a:r>
              <a:rPr lang="en-US" sz="4000" dirty="0"/>
              <a:t>to find </a:t>
            </a:r>
            <a:r>
              <a:rPr lang="en-US" sz="4000" b="1" dirty="0"/>
              <a:t>virtues or strengths</a:t>
            </a:r>
            <a:r>
              <a:rPr lang="en-US" sz="4000" dirty="0"/>
              <a:t> we might otherwise miss.</a:t>
            </a:r>
          </a:p>
          <a:p>
            <a:pPr marL="457200" lvl="1" indent="0" eaLnBrk="1" hangingPunct="1">
              <a:buNone/>
            </a:pPr>
            <a:endParaRPr lang="en-US" sz="3600" b="1" dirty="0"/>
          </a:p>
          <a:p>
            <a:pPr eaLnBrk="1" hangingPunct="1"/>
            <a:endParaRPr lang="en-US" sz="40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Introduction to Poetry</a:t>
            </a:r>
            <a:br>
              <a:rPr lang="en-US" b="1" dirty="0"/>
            </a:br>
            <a:r>
              <a:rPr lang="en-US" b="1" dirty="0"/>
              <a:t>Billy Collins</a:t>
            </a:r>
            <a:br>
              <a:rPr lang="en-US" b="1" dirty="0"/>
            </a:br>
            <a:endParaRPr lang="en-US" dirty="0"/>
          </a:p>
        </p:txBody>
      </p:sp>
      <p:sp>
        <p:nvSpPr>
          <p:cNvPr id="3" name="Content Placeholder 2"/>
          <p:cNvSpPr>
            <a:spLocks noGrp="1"/>
          </p:cNvSpPr>
          <p:nvPr>
            <p:ph idx="1"/>
          </p:nvPr>
        </p:nvSpPr>
        <p:spPr/>
        <p:txBody>
          <a:bodyPr numCol="2"/>
          <a:lstStyle/>
          <a:p>
            <a:pPr marL="0" indent="0">
              <a:buNone/>
            </a:pPr>
            <a:r>
              <a:rPr lang="en-US" sz="2400" dirty="0"/>
              <a:t>I ask them to take a poem</a:t>
            </a:r>
            <a:br>
              <a:rPr lang="en-US" sz="2400" dirty="0"/>
            </a:br>
            <a:r>
              <a:rPr lang="en-US" sz="2400" dirty="0"/>
              <a:t>and hold it up to the light</a:t>
            </a:r>
            <a:br>
              <a:rPr lang="en-US" sz="2400" dirty="0"/>
            </a:br>
            <a:r>
              <a:rPr lang="en-US" sz="2400" dirty="0"/>
              <a:t>like a color slide</a:t>
            </a:r>
          </a:p>
          <a:p>
            <a:pPr marL="0" indent="0">
              <a:buNone/>
            </a:pPr>
            <a:r>
              <a:rPr lang="en-US" sz="2400" dirty="0"/>
              <a:t>or press an ear against its hive.</a:t>
            </a:r>
          </a:p>
          <a:p>
            <a:pPr marL="0" indent="0">
              <a:buNone/>
            </a:pPr>
            <a:r>
              <a:rPr lang="en-US" sz="2400" dirty="0"/>
              <a:t>I say drop a mouse into a poem</a:t>
            </a:r>
            <a:br>
              <a:rPr lang="en-US" sz="2400" dirty="0"/>
            </a:br>
            <a:r>
              <a:rPr lang="en-US" sz="2400" dirty="0"/>
              <a:t>and watch him probe his way out,</a:t>
            </a:r>
          </a:p>
          <a:p>
            <a:pPr marL="0" indent="0">
              <a:buNone/>
            </a:pPr>
            <a:r>
              <a:rPr lang="en-US" sz="2400" dirty="0"/>
              <a:t>or walk inside the poem's room</a:t>
            </a:r>
            <a:br>
              <a:rPr lang="en-US" sz="2400" dirty="0"/>
            </a:br>
            <a:r>
              <a:rPr lang="en-US" sz="2400" dirty="0"/>
              <a:t>and feel the walls for a light switch.</a:t>
            </a:r>
          </a:p>
          <a:p>
            <a:pPr marL="0" indent="0">
              <a:buNone/>
            </a:pPr>
            <a:r>
              <a:rPr lang="en-US" sz="2400" dirty="0"/>
              <a:t>I want them to waterski</a:t>
            </a:r>
            <a:br>
              <a:rPr lang="en-US" sz="2400" dirty="0"/>
            </a:br>
            <a:r>
              <a:rPr lang="en-US" sz="2400" dirty="0"/>
              <a:t>across the surface of a poem</a:t>
            </a:r>
            <a:br>
              <a:rPr lang="en-US" sz="2400" dirty="0"/>
            </a:br>
            <a:r>
              <a:rPr lang="en-US" sz="2400" dirty="0"/>
              <a:t>waving at the author's name on the shore.</a:t>
            </a:r>
          </a:p>
          <a:p>
            <a:pPr marL="0" indent="0">
              <a:buNone/>
            </a:pPr>
            <a:r>
              <a:rPr lang="en-US" sz="2400" dirty="0"/>
              <a:t>But all they want to do</a:t>
            </a:r>
            <a:br>
              <a:rPr lang="en-US" sz="2400" dirty="0"/>
            </a:br>
            <a:r>
              <a:rPr lang="en-US" sz="2400" dirty="0"/>
              <a:t>is tie the poem to a chair with rope</a:t>
            </a:r>
            <a:br>
              <a:rPr lang="en-US" sz="2400" dirty="0"/>
            </a:br>
            <a:r>
              <a:rPr lang="en-US" sz="2400" dirty="0"/>
              <a:t>and torture a confession out of it.</a:t>
            </a:r>
          </a:p>
          <a:p>
            <a:pPr marL="0" indent="0">
              <a:buNone/>
            </a:pPr>
            <a:r>
              <a:rPr lang="en-US" sz="2400" dirty="0"/>
              <a:t>They begin beating it with a hose</a:t>
            </a:r>
            <a:br>
              <a:rPr lang="en-US" sz="2400" dirty="0"/>
            </a:br>
            <a:r>
              <a:rPr lang="en-US" sz="2400" dirty="0"/>
              <a:t>to find out what it really means.</a:t>
            </a:r>
          </a:p>
          <a:p>
            <a:pPr marL="0" indent="0">
              <a:buNone/>
            </a:pPr>
            <a:br>
              <a:rPr lang="en-US" sz="2400" dirty="0"/>
            </a:br>
            <a:r>
              <a:rPr lang="en-US" sz="1000" i="1" dirty="0"/>
              <a:t>The Apple that Astonished Paris</a:t>
            </a:r>
            <a:r>
              <a:rPr lang="en-US" sz="1000"/>
              <a:t>, 1996, University </a:t>
            </a:r>
            <a:r>
              <a:rPr lang="en-US" sz="1000" dirty="0"/>
              <a:t>of Arkansas Press, Fayetteville</a:t>
            </a:r>
            <a:r>
              <a:rPr lang="en-US" sz="1000"/>
              <a:t>, Ar</a:t>
            </a:r>
            <a:endParaRPr lang="en-US" sz="2400" dirty="0"/>
          </a:p>
        </p:txBody>
      </p:sp>
    </p:spTree>
    <p:extLst>
      <p:ext uri="{BB962C8B-B14F-4D97-AF65-F5344CB8AC3E}">
        <p14:creationId xmlns:p14="http://schemas.microsoft.com/office/powerpoint/2010/main" val="298947945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p:txBody>
          <a:bodyPr/>
          <a:lstStyle/>
          <a:p>
            <a:pPr eaLnBrk="1" hangingPunct="1"/>
            <a:r>
              <a:rPr lang="en-US" sz="4000"/>
              <a:t>3 Observations about Methodological Doubt and Belief</a:t>
            </a:r>
          </a:p>
        </p:txBody>
      </p:sp>
      <p:sp>
        <p:nvSpPr>
          <p:cNvPr id="51203" name="Rectangle 3"/>
          <p:cNvSpPr>
            <a:spLocks noGrp="1" noChangeArrowheads="1"/>
          </p:cNvSpPr>
          <p:nvPr>
            <p:ph type="body" idx="1"/>
          </p:nvPr>
        </p:nvSpPr>
        <p:spPr/>
        <p:txBody>
          <a:bodyPr/>
          <a:lstStyle/>
          <a:p>
            <a:pPr marL="609600" indent="-609600" eaLnBrk="1" hangingPunct="1">
              <a:buFontTx/>
              <a:buAutoNum type="arabicPeriod"/>
            </a:pPr>
            <a:r>
              <a:rPr lang="en-US" dirty="0"/>
              <a:t>Disciplines you to be wary of acting BEFORE you have subjected your action plan to both methodological doubt and belief.</a:t>
            </a:r>
          </a:p>
          <a:p>
            <a:pPr marL="609600" indent="-609600" eaLnBrk="1" hangingPunct="1">
              <a:buFontTx/>
              <a:buAutoNum type="arabicPeriod"/>
            </a:pPr>
            <a:r>
              <a:rPr lang="en-US" dirty="0"/>
              <a:t>Creates a practice for deeply exploring closely, passionately held views.</a:t>
            </a:r>
          </a:p>
          <a:p>
            <a:pPr marL="609600" indent="-609600" eaLnBrk="1" hangingPunct="1">
              <a:buFontTx/>
              <a:buAutoNum type="arabicPeriod"/>
            </a:pPr>
            <a:r>
              <a:rPr lang="en-US" dirty="0"/>
              <a:t>Balances out the widely held misconception that rigorous thinking requires doubt alone.</a:t>
            </a:r>
          </a:p>
          <a:p>
            <a:pPr marL="609600" indent="-609600" eaLnBrk="1" hangingPunct="1">
              <a:buFontTx/>
              <a:buNone/>
            </a:pP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Questions about Methodological Doubt and Belief</a:t>
            </a:r>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70549403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pPr eaLnBrk="1" hangingPunct="1"/>
            <a:r>
              <a:rPr lang="en-US" sz="4000"/>
              <a:t>The BIA Decision</a:t>
            </a:r>
          </a:p>
        </p:txBody>
      </p:sp>
      <p:sp>
        <p:nvSpPr>
          <p:cNvPr id="52227" name="Rectangle 3"/>
          <p:cNvSpPr>
            <a:spLocks noGrp="1" noChangeArrowheads="1"/>
          </p:cNvSpPr>
          <p:nvPr>
            <p:ph type="body" idx="1"/>
          </p:nvPr>
        </p:nvSpPr>
        <p:spPr/>
        <p:txBody>
          <a:bodyPr/>
          <a:lstStyle/>
          <a:p>
            <a:pPr eaLnBrk="1" hangingPunct="1">
              <a:lnSpc>
                <a:spcPct val="80000"/>
              </a:lnSpc>
              <a:buNone/>
            </a:pPr>
            <a:r>
              <a:rPr lang="en-US" sz="4000" dirty="0"/>
              <a:t>  The BIA upheld the IJ’s finding that JYC’s testimony contained inconsistencies, problems with demeanor, and </a:t>
            </a:r>
            <a:r>
              <a:rPr lang="en-US" sz="4000" dirty="0" err="1"/>
              <a:t>implausibilities</a:t>
            </a:r>
            <a:r>
              <a:rPr lang="en-US" sz="4000" dirty="0"/>
              <a:t>, as well as lack of corroborating evidence. Under the totality of the circumstances,  the entire account was properly found incredible.  </a:t>
            </a:r>
          </a:p>
          <a:p>
            <a:pPr eaLnBrk="1" hangingPunct="1">
              <a:lnSpc>
                <a:spcPct val="80000"/>
              </a:lnSpc>
              <a:buFontTx/>
              <a:buNone/>
            </a:pPr>
            <a:r>
              <a:rPr lang="en-US" dirty="0"/>
              <a:t>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Contrast West Wing Clip and Other Cases</a:t>
            </a:r>
          </a:p>
        </p:txBody>
      </p:sp>
      <p:sp>
        <p:nvSpPr>
          <p:cNvPr id="3" name="Content Placeholder 2"/>
          <p:cNvSpPr>
            <a:spLocks noGrp="1"/>
          </p:cNvSpPr>
          <p:nvPr>
            <p:ph idx="1"/>
          </p:nvPr>
        </p:nvSpPr>
        <p:spPr/>
        <p:txBody>
          <a:bodyPr/>
          <a:lstStyle/>
          <a:p>
            <a:r>
              <a:rPr lang="en-US" dirty="0"/>
              <a:t>JYC (BIA 2007) employed multiple Real ID factors, compounding each other.  </a:t>
            </a:r>
          </a:p>
          <a:p>
            <a:r>
              <a:rPr lang="en-US" dirty="0"/>
              <a:t>Courts have been more reluctant to uphold adverse credibility findings based on single factors, especially </a:t>
            </a:r>
            <a:r>
              <a:rPr lang="en-US" dirty="0" err="1"/>
              <a:t>implausibilities</a:t>
            </a:r>
            <a:r>
              <a:rPr lang="en-US" dirty="0"/>
              <a:t> generated by IJ tests of knowledge: e.g., quizzes on Christian doctrine (Huang, 7</a:t>
            </a:r>
            <a:r>
              <a:rPr lang="en-US" baseline="30000" dirty="0"/>
              <a:t>th</a:t>
            </a:r>
            <a:r>
              <a:rPr lang="en-US" dirty="0"/>
              <a:t>); “Bible quiz and academic trivia context (</a:t>
            </a:r>
            <a:r>
              <a:rPr lang="en-US" dirty="0" err="1"/>
              <a:t>Cosa</a:t>
            </a:r>
            <a:r>
              <a:rPr lang="en-US" dirty="0"/>
              <a:t>, 9</a:t>
            </a:r>
            <a:r>
              <a:rPr lang="en-US" baseline="30000" dirty="0"/>
              <a:t>th</a:t>
            </a:r>
            <a:r>
              <a:rPr lang="en-US" dirty="0"/>
              <a:t>); doctrinal testing (Rizal, 2d)</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itle 1"/>
          <p:cNvSpPr>
            <a:spLocks noGrp="1"/>
          </p:cNvSpPr>
          <p:nvPr>
            <p:ph type="ctrTitle"/>
          </p:nvPr>
        </p:nvSpPr>
        <p:spPr/>
        <p:txBody>
          <a:bodyPr/>
          <a:lstStyle/>
          <a:p>
            <a:r>
              <a:rPr lang="en-US" dirty="0"/>
              <a:t>C.  Doubting/Believing Spectrum:</a:t>
            </a:r>
            <a:br>
              <a:rPr lang="en-US" dirty="0"/>
            </a:br>
            <a:r>
              <a:rPr lang="en-US" dirty="0"/>
              <a:t>Tracking Actual Doubt and Belief in Flux</a:t>
            </a:r>
          </a:p>
        </p:txBody>
      </p:sp>
      <p:sp>
        <p:nvSpPr>
          <p:cNvPr id="53251" name="Subtitle 3"/>
          <p:cNvSpPr>
            <a:spLocks noGrp="1"/>
          </p:cNvSpPr>
          <p:nvPr>
            <p:ph type="subTitle" idx="1"/>
          </p:nvPr>
        </p:nvSpPr>
        <p:spPr/>
        <p:txBody>
          <a:bodyPr/>
          <a:lstStyle/>
          <a:p>
            <a:endParaRPr lang="en-US" sz="1400" dirty="0"/>
          </a:p>
          <a:p>
            <a:endParaRPr lang="en-US" sz="1400" dirty="0"/>
          </a:p>
          <a:p>
            <a:endParaRPr lang="en-US" sz="1400" dirty="0"/>
          </a:p>
          <a:p>
            <a:r>
              <a:rPr lang="en-US" sz="1800" i="1" dirty="0"/>
              <a:t>Source</a:t>
            </a:r>
            <a:r>
              <a:rPr lang="en-US" sz="1800" dirty="0"/>
              <a:t>:  Sue Bryant and Jean Koh Peters</a:t>
            </a:r>
          </a:p>
          <a:p>
            <a:endParaRPr lang="en-US" sz="1400" dirty="0"/>
          </a:p>
          <a:p>
            <a:endParaRPr lang="en-US" sz="14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p:txBody>
          <a:bodyPr/>
          <a:lstStyle/>
          <a:p>
            <a:pPr eaLnBrk="1" hangingPunct="1"/>
            <a:r>
              <a:rPr lang="en-US" sz="4000" dirty="0"/>
              <a:t>Based upon Niang v. Mukasey, 2d Cir 2007: </a:t>
            </a:r>
            <a:br>
              <a:rPr lang="en-US" sz="4000" dirty="0"/>
            </a:br>
            <a:r>
              <a:rPr lang="en-US" sz="4000" dirty="0"/>
              <a:t>Undisputed Facts</a:t>
            </a:r>
          </a:p>
        </p:txBody>
      </p:sp>
      <p:sp>
        <p:nvSpPr>
          <p:cNvPr id="54275" name="Rectangle 3"/>
          <p:cNvSpPr>
            <a:spLocks noGrp="1" noChangeArrowheads="1"/>
          </p:cNvSpPr>
          <p:nvPr>
            <p:ph type="body" idx="1"/>
          </p:nvPr>
        </p:nvSpPr>
        <p:spPr/>
        <p:txBody>
          <a:bodyPr/>
          <a:lstStyle/>
          <a:p>
            <a:pPr algn="ctr" eaLnBrk="1" hangingPunct="1">
              <a:buFontTx/>
              <a:buNone/>
            </a:pPr>
            <a:endParaRPr lang="en-US" b="1"/>
          </a:p>
          <a:p>
            <a:pPr eaLnBrk="1" hangingPunct="1"/>
            <a:r>
              <a:rPr lang="en-US"/>
              <a:t>Niang entered the U.S. on a fraudulent Senegalese passport.  </a:t>
            </a:r>
          </a:p>
          <a:p>
            <a:pPr eaLnBrk="1" hangingPunct="1"/>
            <a:r>
              <a:rPr lang="en-US"/>
              <a:t>He claimed Mauritanian citizenship on his I-589 application.  </a:t>
            </a:r>
          </a:p>
          <a:p>
            <a:pPr eaLnBrk="1" hangingPunct="1"/>
            <a:r>
              <a:rPr lang="en-US"/>
              <a:t>In 1989 and 1990, ethnic tensions in southern Mauritania culminated in mass expulsions.</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p:txBody>
          <a:bodyPr/>
          <a:lstStyle/>
          <a:p>
            <a:pPr eaLnBrk="1" hangingPunct="1"/>
            <a:r>
              <a:rPr lang="en-US" sz="4000" dirty="0"/>
              <a:t>Niang v. Mukasey:</a:t>
            </a:r>
            <a:br>
              <a:rPr lang="en-US" sz="4000" dirty="0"/>
            </a:br>
            <a:r>
              <a:rPr lang="en-US" sz="4000" dirty="0"/>
              <a:t>Petitioner’s Claims</a:t>
            </a:r>
          </a:p>
        </p:txBody>
      </p:sp>
      <p:sp>
        <p:nvSpPr>
          <p:cNvPr id="55299" name="Rectangle 3"/>
          <p:cNvSpPr>
            <a:spLocks noGrp="1" noChangeArrowheads="1"/>
          </p:cNvSpPr>
          <p:nvPr>
            <p:ph type="body" idx="1"/>
          </p:nvPr>
        </p:nvSpPr>
        <p:spPr/>
        <p:txBody>
          <a:bodyPr/>
          <a:lstStyle/>
          <a:p>
            <a:pPr algn="ctr" eaLnBrk="1" hangingPunct="1">
              <a:lnSpc>
                <a:spcPct val="90000"/>
              </a:lnSpc>
              <a:buFontTx/>
              <a:buNone/>
            </a:pPr>
            <a:endParaRPr lang="en-US" sz="2800"/>
          </a:p>
          <a:p>
            <a:pPr eaLnBrk="1" hangingPunct="1">
              <a:lnSpc>
                <a:spcPct val="90000"/>
              </a:lnSpc>
            </a:pPr>
            <a:r>
              <a:rPr lang="en-US" sz="2800"/>
              <a:t>He left Mauritania in 1989, when he was 12 years old. </a:t>
            </a:r>
          </a:p>
          <a:p>
            <a:pPr eaLnBrk="1" hangingPunct="1">
              <a:lnSpc>
                <a:spcPct val="90000"/>
              </a:lnSpc>
            </a:pPr>
            <a:r>
              <a:rPr lang="en-US" sz="2800"/>
              <a:t>“White militaries” came to his family’s home and told them to leave.  </a:t>
            </a:r>
          </a:p>
          <a:p>
            <a:pPr eaLnBrk="1" hangingPunct="1">
              <a:lnSpc>
                <a:spcPct val="90000"/>
              </a:lnSpc>
            </a:pPr>
            <a:r>
              <a:rPr lang="en-US" sz="2800"/>
              <a:t>His father was beaten and tied up for resisting, and his brother was shot and killed.  </a:t>
            </a:r>
          </a:p>
          <a:p>
            <a:pPr eaLnBrk="1" hangingPunct="1">
              <a:lnSpc>
                <a:spcPct val="90000"/>
              </a:lnSpc>
            </a:pPr>
            <a:r>
              <a:rPr lang="en-US" sz="2800"/>
              <a:t>He, his parents, and sister were then taken across the river to Senegal and told they would be killed or imprisoned if they ever returned.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3"/>
          <p:cNvSpPr>
            <a:spLocks noGrp="1"/>
          </p:cNvSpPr>
          <p:nvPr>
            <p:ph type="ctrTitle"/>
          </p:nvPr>
        </p:nvSpPr>
        <p:spPr>
          <a:xfrm>
            <a:off x="685800" y="533400"/>
            <a:ext cx="7772400" cy="1470025"/>
          </a:xfrm>
        </p:spPr>
        <p:txBody>
          <a:bodyPr/>
          <a:lstStyle/>
          <a:p>
            <a:r>
              <a:rPr lang="en-US" dirty="0"/>
              <a:t>  Doubting and Believing</a:t>
            </a:r>
          </a:p>
        </p:txBody>
      </p:sp>
      <p:sp>
        <p:nvSpPr>
          <p:cNvPr id="38915" name="Subtitle 4"/>
          <p:cNvSpPr>
            <a:spLocks noGrp="1"/>
          </p:cNvSpPr>
          <p:nvPr>
            <p:ph type="subTitle" idx="1"/>
          </p:nvPr>
        </p:nvSpPr>
        <p:spPr>
          <a:xfrm>
            <a:off x="1219200" y="2590800"/>
            <a:ext cx="6400800" cy="3276600"/>
          </a:xfrm>
        </p:spPr>
        <p:txBody>
          <a:bodyPr/>
          <a:lstStyle/>
          <a:p>
            <a:pPr marL="1657350" lvl="2" indent="-514350">
              <a:buFontTx/>
              <a:buAutoNum type="alphaUcPeriod"/>
            </a:pPr>
            <a:r>
              <a:rPr lang="en-US" sz="3200" dirty="0"/>
              <a:t>Locating yourself on the Spectrum</a:t>
            </a:r>
          </a:p>
          <a:p>
            <a:pPr marL="1657350" lvl="2" indent="-514350">
              <a:buFontTx/>
              <a:buAutoNum type="alphaUcPeriod"/>
            </a:pPr>
            <a:r>
              <a:rPr lang="en-US" sz="3200" dirty="0"/>
              <a:t>Methodological Doubt, Methodological Belief</a:t>
            </a:r>
          </a:p>
          <a:p>
            <a:pPr marL="1657350" lvl="2" indent="-514350">
              <a:buFontTx/>
              <a:buAutoNum type="alphaUcPeriod"/>
            </a:pPr>
            <a:r>
              <a:rPr lang="en-US" sz="3200" dirty="0"/>
              <a:t>Tracking your Actual Doubt and Belief:  The Lineup</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p:txBody>
          <a:bodyPr/>
          <a:lstStyle/>
          <a:p>
            <a:pPr eaLnBrk="1" hangingPunct="1"/>
            <a:r>
              <a:rPr lang="en-US"/>
              <a:t>Petitioner’s Claims Cont’d . . .</a:t>
            </a:r>
          </a:p>
        </p:txBody>
      </p:sp>
      <p:sp>
        <p:nvSpPr>
          <p:cNvPr id="56323" name="Rectangle 3"/>
          <p:cNvSpPr>
            <a:spLocks noGrp="1" noChangeArrowheads="1"/>
          </p:cNvSpPr>
          <p:nvPr>
            <p:ph type="body" idx="1"/>
          </p:nvPr>
        </p:nvSpPr>
        <p:spPr/>
        <p:txBody>
          <a:bodyPr/>
          <a:lstStyle/>
          <a:p>
            <a:pPr eaLnBrk="1" hangingPunct="1">
              <a:lnSpc>
                <a:spcPct val="90000"/>
              </a:lnSpc>
            </a:pPr>
            <a:r>
              <a:rPr lang="en-US"/>
              <a:t>Once in Senegal, the family went to a refugee camp where his mother and father eventually died.   </a:t>
            </a:r>
          </a:p>
          <a:p>
            <a:pPr eaLnBrk="1" hangingPunct="1">
              <a:lnSpc>
                <a:spcPct val="90000"/>
              </a:lnSpc>
            </a:pPr>
            <a:r>
              <a:rPr lang="en-US"/>
              <a:t>He moved to Dakar, where he worked for the family of a friend named Momadou Ba.</a:t>
            </a:r>
          </a:p>
          <a:p>
            <a:pPr eaLnBrk="1" hangingPunct="1">
              <a:lnSpc>
                <a:spcPct val="90000"/>
              </a:lnSpc>
            </a:pPr>
            <a:r>
              <a:rPr lang="en-US"/>
              <a:t>He used Ba’s F-1 visa and passport to enter the U.S.</a:t>
            </a:r>
          </a:p>
          <a:p>
            <a:pPr eaLnBrk="1" hangingPunct="1">
              <a:lnSpc>
                <a:spcPct val="90000"/>
              </a:lnSpc>
            </a:pPr>
            <a:r>
              <a:rPr lang="en-US"/>
              <a:t>He mailed the F-1 visa and passport back to Ba.</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p:txBody>
          <a:bodyPr/>
          <a:lstStyle/>
          <a:p>
            <a:pPr eaLnBrk="1" hangingPunct="1"/>
            <a:r>
              <a:rPr lang="en-US" sz="4000" dirty="0"/>
              <a:t>Niang v. Mukasey:</a:t>
            </a:r>
            <a:br>
              <a:rPr lang="en-US" sz="4000" dirty="0"/>
            </a:br>
            <a:r>
              <a:rPr lang="en-US" sz="4000" dirty="0"/>
              <a:t>Identity Documents</a:t>
            </a:r>
          </a:p>
        </p:txBody>
      </p:sp>
      <p:sp>
        <p:nvSpPr>
          <p:cNvPr id="57347" name="Rectangle 3"/>
          <p:cNvSpPr>
            <a:spLocks noGrp="1" noChangeArrowheads="1"/>
          </p:cNvSpPr>
          <p:nvPr>
            <p:ph type="body" idx="1"/>
          </p:nvPr>
        </p:nvSpPr>
        <p:spPr/>
        <p:txBody>
          <a:bodyPr/>
          <a:lstStyle/>
          <a:p>
            <a:pPr algn="ctr" eaLnBrk="1" hangingPunct="1"/>
            <a:r>
              <a:rPr lang="en-US" sz="2800" i="1" dirty="0"/>
              <a:t>A copy of a Mauritanian identity document</a:t>
            </a:r>
          </a:p>
          <a:p>
            <a:pPr eaLnBrk="1" hangingPunct="1"/>
            <a:r>
              <a:rPr lang="en-US" sz="2800" u="sng" dirty="0"/>
              <a:t>Issue #1</a:t>
            </a:r>
            <a:r>
              <a:rPr lang="en-US" sz="2800" dirty="0"/>
              <a:t>:  The document lists “</a:t>
            </a:r>
            <a:r>
              <a:rPr lang="en-US" sz="2800" dirty="0" err="1"/>
              <a:t>commercant</a:t>
            </a:r>
            <a:r>
              <a:rPr lang="en-US" sz="2800" dirty="0"/>
              <a:t>” under “profession,” even though </a:t>
            </a:r>
            <a:r>
              <a:rPr lang="en-US" sz="2800" dirty="0" err="1"/>
              <a:t>Niang</a:t>
            </a:r>
            <a:r>
              <a:rPr lang="en-US" sz="2800" dirty="0"/>
              <a:t> was only 11 years old when it was issued. </a:t>
            </a:r>
          </a:p>
          <a:p>
            <a:pPr lvl="1" eaLnBrk="1" hangingPunct="1"/>
            <a:r>
              <a:rPr lang="en-US" sz="2400" dirty="0" err="1"/>
              <a:t>Niang</a:t>
            </a:r>
            <a:r>
              <a:rPr lang="en-US" sz="2400" dirty="0"/>
              <a:t> explained that his father procured the document when they lived in Mauritania, and his father was a merchant.</a:t>
            </a:r>
          </a:p>
          <a:p>
            <a:pPr eaLnBrk="1" hangingPunct="1"/>
            <a:r>
              <a:rPr lang="en-US" sz="2800" u="sng" dirty="0"/>
              <a:t>Issue #2</a:t>
            </a:r>
            <a:r>
              <a:rPr lang="en-US" sz="2800" dirty="0"/>
              <a:t>:  </a:t>
            </a:r>
            <a:r>
              <a:rPr lang="en-US" sz="2800" dirty="0" err="1"/>
              <a:t>Niang</a:t>
            </a:r>
            <a:r>
              <a:rPr lang="en-US" sz="2800" dirty="0"/>
              <a:t> could not produce the original.</a:t>
            </a:r>
          </a:p>
          <a:p>
            <a:pPr lvl="1" eaLnBrk="1" hangingPunct="1"/>
            <a:r>
              <a:rPr lang="en-US" sz="2400" dirty="0" err="1"/>
              <a:t>Niang</a:t>
            </a:r>
            <a:r>
              <a:rPr lang="en-US" sz="2400" dirty="0"/>
              <a:t> explained that the document was tattered, so he brought it to the head of the refugee camp, who made copies.  That was the last he saw of the original. </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p:txBody>
          <a:bodyPr/>
          <a:lstStyle/>
          <a:p>
            <a:pPr eaLnBrk="1" hangingPunct="1"/>
            <a:r>
              <a:rPr lang="en-US" sz="4000" dirty="0"/>
              <a:t>Niang v. Mukasey:</a:t>
            </a:r>
            <a:br>
              <a:rPr lang="en-US" sz="4000" dirty="0"/>
            </a:br>
            <a:r>
              <a:rPr lang="en-US" sz="4000" dirty="0"/>
              <a:t>Identity Documents</a:t>
            </a:r>
          </a:p>
        </p:txBody>
      </p:sp>
      <p:sp>
        <p:nvSpPr>
          <p:cNvPr id="58371" name="Rectangle 3"/>
          <p:cNvSpPr>
            <a:spLocks noGrp="1" noChangeArrowheads="1"/>
          </p:cNvSpPr>
          <p:nvPr>
            <p:ph type="body" idx="1"/>
          </p:nvPr>
        </p:nvSpPr>
        <p:spPr/>
        <p:txBody>
          <a:bodyPr/>
          <a:lstStyle/>
          <a:p>
            <a:pPr algn="ctr" eaLnBrk="1" hangingPunct="1">
              <a:lnSpc>
                <a:spcPct val="90000"/>
              </a:lnSpc>
              <a:buFontTx/>
              <a:buNone/>
            </a:pPr>
            <a:r>
              <a:rPr lang="en-US" sz="2800" i="1" dirty="0"/>
              <a:t>A copy of a Mauritanian identity document</a:t>
            </a:r>
          </a:p>
          <a:p>
            <a:pPr eaLnBrk="1" hangingPunct="1">
              <a:lnSpc>
                <a:spcPct val="90000"/>
              </a:lnSpc>
            </a:pPr>
            <a:endParaRPr lang="en-US" sz="2800" u="sng" dirty="0"/>
          </a:p>
          <a:p>
            <a:pPr eaLnBrk="1" hangingPunct="1">
              <a:lnSpc>
                <a:spcPct val="90000"/>
              </a:lnSpc>
            </a:pPr>
            <a:r>
              <a:rPr lang="en-US" sz="2800" u="sng" dirty="0"/>
              <a:t>Issue #3</a:t>
            </a:r>
            <a:r>
              <a:rPr lang="en-US" sz="2800" dirty="0"/>
              <a:t>:  2 different type writers had apparently been used for different parts of the document.</a:t>
            </a:r>
          </a:p>
          <a:p>
            <a:pPr lvl="1" eaLnBrk="1" hangingPunct="1">
              <a:lnSpc>
                <a:spcPct val="90000"/>
              </a:lnSpc>
            </a:pPr>
            <a:r>
              <a:rPr lang="en-US" sz="2400" dirty="0" err="1"/>
              <a:t>Niang</a:t>
            </a:r>
            <a:r>
              <a:rPr lang="en-US" sz="2400" dirty="0"/>
              <a:t> explained that he did not know how the document was made. </a:t>
            </a:r>
          </a:p>
          <a:p>
            <a:pPr eaLnBrk="1" hangingPunct="1">
              <a:lnSpc>
                <a:spcPct val="90000"/>
              </a:lnSpc>
            </a:pPr>
            <a:r>
              <a:rPr lang="en-US" sz="2800" u="sng" dirty="0"/>
              <a:t>Issue #4</a:t>
            </a:r>
            <a:r>
              <a:rPr lang="en-US" sz="2800" dirty="0"/>
              <a:t>:  The government attorney claimed the photo in this document looked like someone significantly older than </a:t>
            </a:r>
            <a:r>
              <a:rPr lang="en-US" sz="2800" dirty="0" err="1"/>
              <a:t>Niang</a:t>
            </a:r>
            <a:r>
              <a:rPr lang="en-US" sz="2800" dirty="0"/>
              <a:t> was at the time</a:t>
            </a:r>
          </a:p>
          <a:p>
            <a:pPr lvl="1" eaLnBrk="1" hangingPunct="1">
              <a:lnSpc>
                <a:spcPct val="90000"/>
              </a:lnSpc>
            </a:pPr>
            <a:r>
              <a:rPr lang="en-US" sz="2400" dirty="0"/>
              <a:t>Niang said this is what he looked like at age 16.</a:t>
            </a:r>
          </a:p>
          <a:p>
            <a:pPr eaLnBrk="1" hangingPunct="1">
              <a:lnSpc>
                <a:spcPct val="90000"/>
              </a:lnSpc>
            </a:pPr>
            <a:endParaRPr lang="en-US" sz="2800" dirty="0"/>
          </a:p>
        </p:txBody>
      </p:sp>
      <p:sp>
        <p:nvSpPr>
          <p:cNvPr id="58372" name="Rectangle 5"/>
          <p:cNvSpPr>
            <a:spLocks noChangeArrowheads="1"/>
          </p:cNvSpPr>
          <p:nvPr/>
        </p:nvSpPr>
        <p:spPr bwMode="auto">
          <a:xfrm>
            <a:off x="457200" y="1600200"/>
            <a:ext cx="8229600" cy="4525963"/>
          </a:xfrm>
          <a:prstGeom prst="rect">
            <a:avLst/>
          </a:prstGeom>
          <a:noFill/>
          <a:ln w="9525">
            <a:noFill/>
            <a:miter lim="800000"/>
            <a:headEnd/>
            <a:tailEnd/>
          </a:ln>
        </p:spPr>
        <p:txBody>
          <a:bodyPr/>
          <a:lstStyle/>
          <a:p>
            <a:pPr marL="342900" indent="-342900" algn="l">
              <a:buFontTx/>
              <a:buChar char="•"/>
            </a:pPr>
            <a:endParaRPr lang="en-US" sz="3200"/>
          </a:p>
          <a:p>
            <a:pPr marL="342900" indent="-342900" algn="l">
              <a:buFontTx/>
              <a:buChar char="•"/>
            </a:pPr>
            <a:endParaRPr lang="en-US" sz="320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p:txBody>
          <a:bodyPr/>
          <a:lstStyle/>
          <a:p>
            <a:pPr eaLnBrk="1" hangingPunct="1"/>
            <a:r>
              <a:rPr lang="en-US" sz="4000" dirty="0"/>
              <a:t>Niang v. Mukasey:</a:t>
            </a:r>
            <a:br>
              <a:rPr lang="en-US" sz="4000" dirty="0"/>
            </a:br>
            <a:r>
              <a:rPr lang="en-US" sz="4000" dirty="0"/>
              <a:t>Identity Documents</a:t>
            </a:r>
          </a:p>
        </p:txBody>
      </p:sp>
      <p:sp>
        <p:nvSpPr>
          <p:cNvPr id="59395" name="Rectangle 3"/>
          <p:cNvSpPr>
            <a:spLocks noGrp="1" noChangeArrowheads="1"/>
          </p:cNvSpPr>
          <p:nvPr>
            <p:ph type="body" idx="1"/>
          </p:nvPr>
        </p:nvSpPr>
        <p:spPr/>
        <p:txBody>
          <a:bodyPr/>
          <a:lstStyle/>
          <a:p>
            <a:pPr eaLnBrk="1" hangingPunct="1">
              <a:lnSpc>
                <a:spcPct val="90000"/>
              </a:lnSpc>
            </a:pPr>
            <a:r>
              <a:rPr lang="en-US" i="1" dirty="0"/>
              <a:t>Senegalese refugee identity card</a:t>
            </a:r>
            <a:endParaRPr lang="en-US" u="sng" dirty="0"/>
          </a:p>
          <a:p>
            <a:pPr lvl="1" eaLnBrk="1" hangingPunct="1">
              <a:lnSpc>
                <a:spcPct val="90000"/>
              </a:lnSpc>
            </a:pPr>
            <a:r>
              <a:rPr lang="en-US" u="sng" dirty="0"/>
              <a:t>Issue #1</a:t>
            </a:r>
            <a:r>
              <a:rPr lang="en-US" dirty="0"/>
              <a:t>:  </a:t>
            </a:r>
            <a:r>
              <a:rPr lang="en-US" dirty="0" err="1"/>
              <a:t>Niang</a:t>
            </a:r>
            <a:r>
              <a:rPr lang="en-US" dirty="0"/>
              <a:t> claimed to be 12 when the photo was taken, but the government attorney thought he looked older.</a:t>
            </a:r>
          </a:p>
          <a:p>
            <a:pPr lvl="2" eaLnBrk="1" hangingPunct="1">
              <a:lnSpc>
                <a:spcPct val="90000"/>
              </a:lnSpc>
            </a:pPr>
            <a:r>
              <a:rPr lang="en-US" dirty="0" err="1"/>
              <a:t>Niang</a:t>
            </a:r>
            <a:r>
              <a:rPr lang="en-US" dirty="0"/>
              <a:t> explained:  “maybe it’s the picture is like that.”  </a:t>
            </a:r>
            <a:endParaRPr lang="en-US" u="sng" dirty="0"/>
          </a:p>
          <a:p>
            <a:pPr lvl="1" eaLnBrk="1" hangingPunct="1">
              <a:lnSpc>
                <a:spcPct val="90000"/>
              </a:lnSpc>
            </a:pPr>
            <a:r>
              <a:rPr lang="en-US" u="sng" dirty="0"/>
              <a:t>Issue #2</a:t>
            </a:r>
            <a:r>
              <a:rPr lang="en-US" dirty="0"/>
              <a:t>:  </a:t>
            </a:r>
            <a:r>
              <a:rPr lang="en-US" dirty="0" err="1"/>
              <a:t>Niang</a:t>
            </a:r>
            <a:r>
              <a:rPr lang="en-US" dirty="0"/>
              <a:t> claimed he left the refugee card behind at the camp when he left the Senegal.  </a:t>
            </a:r>
            <a:r>
              <a:rPr lang="en-US" dirty="0" err="1"/>
              <a:t>Ba</a:t>
            </a:r>
            <a:r>
              <a:rPr lang="en-US" dirty="0"/>
              <a:t> later retrieved the card for him.  </a:t>
            </a:r>
          </a:p>
          <a:p>
            <a:pPr lvl="2" eaLnBrk="1" hangingPunct="1">
              <a:lnSpc>
                <a:spcPct val="90000"/>
              </a:lnSpc>
            </a:pPr>
            <a:r>
              <a:rPr lang="en-US" dirty="0" err="1"/>
              <a:t>Niang</a:t>
            </a:r>
            <a:r>
              <a:rPr lang="en-US" dirty="0"/>
              <a:t> explained that </a:t>
            </a:r>
            <a:r>
              <a:rPr lang="en-US" dirty="0" err="1"/>
              <a:t>Ba</a:t>
            </a:r>
            <a:r>
              <a:rPr lang="en-US" dirty="0"/>
              <a:t> was able to retrieve the card because he had a copy of </a:t>
            </a:r>
            <a:r>
              <a:rPr lang="en-US" dirty="0" err="1"/>
              <a:t>Niang’s</a:t>
            </a:r>
            <a:r>
              <a:rPr lang="en-US" dirty="0"/>
              <a:t> Mauritanian ID card.</a:t>
            </a:r>
            <a:r>
              <a:rPr lang="en-US" sz="3200" dirty="0"/>
              <a:t> </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p:txBody>
          <a:bodyPr/>
          <a:lstStyle/>
          <a:p>
            <a:pPr eaLnBrk="1" hangingPunct="1"/>
            <a:r>
              <a:rPr lang="en-US" sz="4000" dirty="0"/>
              <a:t>Niang v. Mukasey:</a:t>
            </a:r>
            <a:br>
              <a:rPr lang="en-US" sz="4000" dirty="0"/>
            </a:br>
            <a:r>
              <a:rPr lang="en-US" sz="4000" dirty="0"/>
              <a:t>The IJ Decision</a:t>
            </a:r>
          </a:p>
        </p:txBody>
      </p:sp>
      <p:sp>
        <p:nvSpPr>
          <p:cNvPr id="60419" name="Rectangle 3"/>
          <p:cNvSpPr>
            <a:spLocks noGrp="1" noChangeArrowheads="1"/>
          </p:cNvSpPr>
          <p:nvPr>
            <p:ph type="body" idx="1"/>
          </p:nvPr>
        </p:nvSpPr>
        <p:spPr/>
        <p:txBody>
          <a:bodyPr/>
          <a:lstStyle/>
          <a:p>
            <a:pPr eaLnBrk="1" hangingPunct="1"/>
            <a:r>
              <a:rPr lang="en-US" sz="2800"/>
              <a:t>The IJ denied Niang’s claim based on an adverse credibility determination based solely upon the IJ’s belief that the identity documents were not genuine.  The IJ denied the claim even though he felt Niang’s testimony was “totally consistent with somebody who had lived through what he said he did.”  </a:t>
            </a:r>
          </a:p>
          <a:p>
            <a:pPr eaLnBrk="1" hangingPunct="1"/>
            <a:r>
              <a:rPr lang="en-US" sz="2800"/>
              <a:t>The IJ found all 5 of Niang’s explanations concerning the documents incredible.</a:t>
            </a:r>
          </a:p>
          <a:p>
            <a:pPr eaLnBrk="1" hangingPunct="1"/>
            <a:r>
              <a:rPr lang="en-US" sz="2800"/>
              <a:t>The BIA agreed and upheld the decision.</a:t>
            </a:r>
          </a:p>
          <a:p>
            <a:pPr eaLnBrk="1" hangingPunct="1">
              <a:buFontTx/>
              <a:buNone/>
            </a:pPr>
            <a:endParaRPr lang="en-US" sz="280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p:txBody>
          <a:bodyPr/>
          <a:lstStyle/>
          <a:p>
            <a:pPr eaLnBrk="1" hangingPunct="1"/>
            <a:r>
              <a:rPr lang="en-US" sz="4000" dirty="0"/>
              <a:t>Niang v. Mukasey:</a:t>
            </a:r>
            <a:br>
              <a:rPr lang="en-US" sz="4000" dirty="0"/>
            </a:br>
            <a:r>
              <a:rPr lang="en-US" sz="4000" dirty="0"/>
              <a:t>The Second Circuit Decision</a:t>
            </a:r>
          </a:p>
        </p:txBody>
      </p:sp>
      <p:sp>
        <p:nvSpPr>
          <p:cNvPr id="61443" name="Rectangle 3"/>
          <p:cNvSpPr>
            <a:spLocks noGrp="1" noChangeArrowheads="1"/>
          </p:cNvSpPr>
          <p:nvPr>
            <p:ph type="body" idx="1"/>
          </p:nvPr>
        </p:nvSpPr>
        <p:spPr/>
        <p:txBody>
          <a:bodyPr/>
          <a:lstStyle/>
          <a:p>
            <a:pPr eaLnBrk="1" hangingPunct="1"/>
            <a:r>
              <a:rPr lang="en-US" sz="2800"/>
              <a:t>The Second Circuit vacated and remanded.</a:t>
            </a:r>
          </a:p>
          <a:p>
            <a:pPr eaLnBrk="1" hangingPunct="1"/>
            <a:r>
              <a:rPr lang="en-US" sz="2800" i="1"/>
              <a:t>“An adverse credibility finding must be based on specific, cogent reasons that bear a legitimate nexus to the findings.”</a:t>
            </a:r>
          </a:p>
          <a:p>
            <a:pPr eaLnBrk="1" hangingPunct="1"/>
            <a:r>
              <a:rPr lang="en-US" sz="2800" i="1"/>
              <a:t>“. . . [A]n IJ may appropriately base an adverse credibility finding on the fraudulent submission of a document . . . . but neither in </a:t>
            </a:r>
            <a:r>
              <a:rPr lang="en-US" sz="2800"/>
              <a:t>Borovikova</a:t>
            </a:r>
            <a:r>
              <a:rPr lang="en-US" sz="2800" i="1"/>
              <a:t> or </a:t>
            </a:r>
            <a:r>
              <a:rPr lang="en-US" sz="2800"/>
              <a:t>Siewe</a:t>
            </a:r>
            <a:r>
              <a:rPr lang="en-US" sz="2800" i="1"/>
              <a:t> did we hold that concerns about document authenticity, as contrasted with a valid finding of fraud, could provide a sufficient basis for discrediting otherwise credible testimony.”</a:t>
            </a:r>
            <a:r>
              <a:rPr lang="en-US" sz="2800"/>
              <a:t>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3"/>
          <p:cNvSpPr>
            <a:spLocks noGrp="1"/>
          </p:cNvSpPr>
          <p:nvPr>
            <p:ph type="ctrTitle"/>
          </p:nvPr>
        </p:nvSpPr>
        <p:spPr/>
        <p:txBody>
          <a:bodyPr/>
          <a:lstStyle/>
          <a:p>
            <a:r>
              <a:rPr lang="en-US" dirty="0"/>
              <a:t>THE WEST WING</a:t>
            </a:r>
          </a:p>
        </p:txBody>
      </p:sp>
      <p:sp>
        <p:nvSpPr>
          <p:cNvPr id="43011" name="Subtitle 4"/>
          <p:cNvSpPr>
            <a:spLocks noGrp="1"/>
          </p:cNvSpPr>
          <p:nvPr>
            <p:ph type="subTitle" idx="1"/>
          </p:nvPr>
        </p:nvSpPr>
        <p:spPr/>
        <p:txBody>
          <a:bodyPr/>
          <a:lstStyle/>
          <a:p>
            <a:r>
              <a:rPr lang="en-US"/>
              <a:t>Excerpts from Episode</a:t>
            </a:r>
          </a:p>
          <a:p>
            <a:r>
              <a:rPr lang="en-US"/>
              <a:t>“Shibboleth”</a:t>
            </a:r>
          </a:p>
        </p:txBody>
      </p:sp>
      <p:sp>
        <p:nvSpPr>
          <p:cNvPr id="5" name="TextBox 4"/>
          <p:cNvSpPr txBox="1"/>
          <p:nvPr/>
        </p:nvSpPr>
        <p:spPr>
          <a:xfrm>
            <a:off x="-533400" y="381000"/>
            <a:ext cx="9677400" cy="1668149"/>
          </a:xfrm>
          <a:prstGeom prst="rect">
            <a:avLst/>
          </a:prstGeom>
          <a:noFill/>
        </p:spPr>
        <p:txBody>
          <a:bodyPr wrap="square" rtlCol="0" anchor="ctr">
            <a:noAutofit/>
          </a:bodyPr>
          <a:lstStyle/>
          <a:p>
            <a:pPr marL="1657350" lvl="2" indent="-514350" algn="just">
              <a:buNone/>
            </a:pPr>
            <a:r>
              <a:rPr lang="en-US" sz="4400" i="1" dirty="0"/>
              <a:t>	A. Locating yourself on the spectrum</a:t>
            </a:r>
          </a:p>
          <a:p>
            <a:pPr marL="1657350" lvl="2" indent="-514350">
              <a:buNone/>
            </a:pPr>
            <a:endParaRPr lang="en-US" sz="3200" i="1"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p:txBody>
          <a:bodyPr/>
          <a:lstStyle/>
          <a:p>
            <a:r>
              <a:rPr lang="en-US" sz="3600" b="1"/>
              <a:t>The Doubting/Believing Scale:  Tracking Actual Doubt and Belief at Rest</a:t>
            </a:r>
          </a:p>
        </p:txBody>
      </p:sp>
      <p:sp>
        <p:nvSpPr>
          <p:cNvPr id="44035" name="Content Placeholder 2"/>
          <p:cNvSpPr>
            <a:spLocks noGrp="1"/>
          </p:cNvSpPr>
          <p:nvPr>
            <p:ph idx="1"/>
          </p:nvPr>
        </p:nvSpPr>
        <p:spPr/>
        <p:txBody>
          <a:bodyPr/>
          <a:lstStyle/>
          <a:p>
            <a:pPr>
              <a:buFontTx/>
              <a:buNone/>
            </a:pPr>
            <a:r>
              <a:rPr lang="en-US" dirty="0"/>
              <a:t>On a 100 point Doubting and Believing Scale, 0 being Pure Belief and 100 being Pure Doubt, in writing, plot the point at which your level of current ACTUAL belief or doubt of the interviewee’s claim rests.  Try to be as precise as possible.</a:t>
            </a:r>
          </a:p>
          <a:p>
            <a:pPr>
              <a:buFontTx/>
              <a:buNone/>
            </a:pPr>
            <a:r>
              <a:rPr lang="en-US" b="1" dirty="0"/>
              <a:t>Pure Belief				Pure Doubt</a:t>
            </a:r>
          </a:p>
          <a:p>
            <a:pPr>
              <a:buFontTx/>
              <a:buNone/>
            </a:pPr>
            <a:r>
              <a:rPr lang="en-US" b="1" dirty="0"/>
              <a:t>100________________________________0				</a:t>
            </a:r>
            <a:r>
              <a:rPr lang="en-US" sz="1800" i="1" dirty="0"/>
              <a:t>Source:</a:t>
            </a:r>
            <a:r>
              <a:rPr lang="en-US" sz="1800" dirty="0"/>
              <a:t>  Mark Weisberg and Jean Koh Peters</a:t>
            </a:r>
          </a:p>
          <a:p>
            <a:pPr>
              <a:buFontTx/>
              <a:buNone/>
            </a:pPr>
            <a:r>
              <a:rPr lang="en-US" b="1" dirty="0"/>
              <a:t>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Questions about the Doubting and Believing Scale</a:t>
            </a:r>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42319648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pPr eaLnBrk="1" hangingPunct="1"/>
            <a:r>
              <a:rPr lang="en-US" i="1" dirty="0"/>
              <a:t>B. Methodological Doubt and Belief</a:t>
            </a:r>
          </a:p>
        </p:txBody>
      </p:sp>
      <p:sp>
        <p:nvSpPr>
          <p:cNvPr id="41987" name="Rectangle 3"/>
          <p:cNvSpPr>
            <a:spLocks noGrp="1" noChangeArrowheads="1"/>
          </p:cNvSpPr>
          <p:nvPr>
            <p:ph idx="1"/>
          </p:nvPr>
        </p:nvSpPr>
        <p:spPr/>
        <p:txBody>
          <a:bodyPr/>
          <a:lstStyle/>
          <a:p>
            <a:pPr marL="660400" indent="-660400" eaLnBrk="1" hangingPunct="1">
              <a:buFontTx/>
              <a:buNone/>
            </a:pPr>
            <a:r>
              <a:rPr lang="en-US" sz="3600" dirty="0"/>
              <a:t>KEY:  undertake pure doubt and pure belief:</a:t>
            </a:r>
          </a:p>
          <a:p>
            <a:pPr marL="660400" indent="-660400" eaLnBrk="1" hangingPunct="1">
              <a:buFontTx/>
              <a:buAutoNum type="romanLcPeriod"/>
            </a:pPr>
            <a:r>
              <a:rPr lang="en-US" sz="3600" b="1" dirty="0"/>
              <a:t>consciously</a:t>
            </a:r>
          </a:p>
          <a:p>
            <a:pPr marL="660400" indent="-660400" eaLnBrk="1" hangingPunct="1">
              <a:buFontTx/>
              <a:buAutoNum type="romanLcPeriod"/>
            </a:pPr>
            <a:r>
              <a:rPr lang="en-US" sz="3600" b="1" dirty="0"/>
              <a:t>systematically</a:t>
            </a:r>
          </a:p>
          <a:p>
            <a:pPr marL="660400" indent="-660400" eaLnBrk="1" hangingPunct="1">
              <a:buFontTx/>
              <a:buAutoNum type="romanLcPeriod"/>
            </a:pPr>
            <a:r>
              <a:rPr lang="en-US" sz="3600" b="1" dirty="0"/>
              <a:t>explicitly </a:t>
            </a:r>
          </a:p>
          <a:p>
            <a:pPr marL="660400" indent="-660400" eaLnBrk="1" hangingPunct="1">
              <a:buFontTx/>
              <a:buAutoNum type="romanLcPeriod"/>
            </a:pPr>
            <a:r>
              <a:rPr lang="en-US" sz="3600" b="1" dirty="0"/>
              <a:t>with discipline</a:t>
            </a:r>
          </a:p>
          <a:p>
            <a:pPr marL="660400" indent="-660400" eaLnBrk="1" hangingPunct="1">
              <a:buFontTx/>
              <a:buNone/>
            </a:pPr>
            <a:endParaRPr lang="en-US" sz="2000" dirty="0"/>
          </a:p>
          <a:p>
            <a:pPr marL="660400" indent="-660400" eaLnBrk="1" hangingPunct="1">
              <a:buFontTx/>
              <a:buNone/>
            </a:pPr>
            <a:r>
              <a:rPr lang="en-US" sz="1800" dirty="0"/>
              <a:t>Source: </a:t>
            </a:r>
            <a:r>
              <a:rPr lang="en-US" sz="1800" i="1" dirty="0"/>
              <a:t>Methodological Doubting and Believing: Contraries in Inquiry</a:t>
            </a:r>
            <a:r>
              <a:rPr lang="en-US" sz="1800" dirty="0"/>
              <a:t>, in Peter Elbow, EMBRACING CONTRARIES: EXPLORATIONS IN LEARNING AND TEACHING 258</a:t>
            </a:r>
            <a:r>
              <a:rPr lang="en-US" sz="1800" i="1" dirty="0"/>
              <a:t> </a:t>
            </a:r>
            <a:r>
              <a:rPr lang="en-US" sz="1800" dirty="0"/>
              <a:t>(1986)</a:t>
            </a:r>
          </a:p>
          <a:p>
            <a:pPr marL="660400" indent="-660400" eaLnBrk="1" hangingPunct="1">
              <a:buFontTx/>
              <a:buNone/>
            </a:pPr>
            <a:endParaRPr lang="en-US" dirty="0"/>
          </a:p>
        </p:txBody>
      </p:sp>
    </p:spTree>
  </p:cSld>
  <p:clrMapOvr>
    <a:overrideClrMapping bg1="lt1" tx1="dk1" bg2="lt2" tx2="dk2" accent1="accent1" accent2="accent2" accent3="accent3" accent4="accent4" accent5="accent5" accent6="accent6" hlink="hlink" folHlink="folHlink"/>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lstStyle/>
          <a:p>
            <a:pPr eaLnBrk="1" hangingPunct="1"/>
            <a:r>
              <a:rPr lang="en-US" dirty="0"/>
              <a:t>In re JYC (BIA, 2007)</a:t>
            </a:r>
          </a:p>
        </p:txBody>
      </p:sp>
      <p:sp>
        <p:nvSpPr>
          <p:cNvPr id="46083" name="Rectangle 3"/>
          <p:cNvSpPr>
            <a:spLocks noGrp="1" noChangeArrowheads="1"/>
          </p:cNvSpPr>
          <p:nvPr>
            <p:ph type="body" idx="1"/>
          </p:nvPr>
        </p:nvSpPr>
        <p:spPr>
          <a:xfrm>
            <a:off x="457200" y="1219200"/>
            <a:ext cx="8229600" cy="4906963"/>
          </a:xfrm>
        </p:spPr>
        <p:txBody>
          <a:bodyPr/>
          <a:lstStyle/>
          <a:p>
            <a:pPr eaLnBrk="1" hangingPunct="1">
              <a:lnSpc>
                <a:spcPct val="80000"/>
              </a:lnSpc>
              <a:buNone/>
            </a:pPr>
            <a:endParaRPr lang="en-US" dirty="0"/>
          </a:p>
          <a:p>
            <a:pPr eaLnBrk="1" hangingPunct="1">
              <a:lnSpc>
                <a:spcPct val="80000"/>
              </a:lnSpc>
              <a:buNone/>
            </a:pPr>
            <a:endParaRPr lang="en-US" dirty="0"/>
          </a:p>
          <a:p>
            <a:pPr eaLnBrk="1" hangingPunct="1">
              <a:lnSpc>
                <a:spcPct val="80000"/>
              </a:lnSpc>
              <a:buNone/>
            </a:pPr>
            <a:r>
              <a:rPr lang="en-US" dirty="0"/>
              <a:t>JYC, a Chinese Christian, was arrested and detained for 48 hours after visiting a church for the first time.  He was beaten and mistreated in jail, and asked about the leader of the home church.</a:t>
            </a:r>
          </a:p>
        </p:txBody>
      </p:sp>
    </p:spTree>
    <p:extLst>
      <p:ext uri="{BB962C8B-B14F-4D97-AF65-F5344CB8AC3E}">
        <p14:creationId xmlns:p14="http://schemas.microsoft.com/office/powerpoint/2010/main" val="19710566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pPr eaLnBrk="1" hangingPunct="1"/>
            <a:r>
              <a:rPr lang="en-US"/>
              <a:t>5 Concerns</a:t>
            </a:r>
          </a:p>
        </p:txBody>
      </p:sp>
      <p:sp>
        <p:nvSpPr>
          <p:cNvPr id="47107" name="Rectangle 3"/>
          <p:cNvSpPr>
            <a:spLocks noGrp="1" noChangeArrowheads="1"/>
          </p:cNvSpPr>
          <p:nvPr>
            <p:ph type="body" idx="1"/>
          </p:nvPr>
        </p:nvSpPr>
        <p:spPr>
          <a:xfrm>
            <a:off x="457200" y="1143000"/>
            <a:ext cx="8229600" cy="4983163"/>
          </a:xfrm>
        </p:spPr>
        <p:txBody>
          <a:bodyPr/>
          <a:lstStyle/>
          <a:p>
            <a:pPr marL="609600" indent="-609600" eaLnBrk="1" hangingPunct="1">
              <a:buFontTx/>
              <a:buAutoNum type="arabicPeriod"/>
            </a:pPr>
            <a:r>
              <a:rPr lang="en-US" sz="3000" dirty="0"/>
              <a:t>Applicant said: he was arrested Jan 1, 2005 and held for 2 days.  His sister said: she saw him on Jan 1, and had been told by their father that he had been held for 20 hours and released several days before.</a:t>
            </a:r>
          </a:p>
          <a:p>
            <a:pPr marL="609600" indent="-609600" eaLnBrk="1" hangingPunct="1">
              <a:buFontTx/>
              <a:buAutoNum type="arabicPeriod"/>
            </a:pPr>
            <a:r>
              <a:rPr lang="en-US" sz="3000" dirty="0"/>
              <a:t>Applicant then said sister was mistaken, and that he had not gone directly home the day of his release, as he had testified before, but rather went to his “</a:t>
            </a:r>
            <a:r>
              <a:rPr lang="en-US" sz="3000" dirty="0" err="1"/>
              <a:t>godsister’s</a:t>
            </a:r>
            <a:r>
              <a:rPr lang="en-US" sz="3000" dirty="0"/>
              <a:t>” home and then his own.  IJ noted that the Applicant’s “rapid manner” of testimony suggested that this explanation was fabricated.</a:t>
            </a:r>
          </a:p>
        </p:txBody>
      </p:sp>
    </p:spTree>
    <p:extLst>
      <p:ext uri="{BB962C8B-B14F-4D97-AF65-F5344CB8AC3E}">
        <p14:creationId xmlns:p14="http://schemas.microsoft.com/office/powerpoint/2010/main" val="9736928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a:lstStyle/>
          <a:p>
            <a:pPr eaLnBrk="1" hangingPunct="1"/>
            <a:r>
              <a:rPr lang="en-US"/>
              <a:t>5 Concerns Cont’d . . .</a:t>
            </a:r>
          </a:p>
        </p:txBody>
      </p:sp>
      <p:sp>
        <p:nvSpPr>
          <p:cNvPr id="48131" name="Rectangle 3"/>
          <p:cNvSpPr>
            <a:spLocks noGrp="1" noChangeArrowheads="1"/>
          </p:cNvSpPr>
          <p:nvPr>
            <p:ph type="body" idx="1"/>
          </p:nvPr>
        </p:nvSpPr>
        <p:spPr>
          <a:xfrm>
            <a:off x="457200" y="1295400"/>
            <a:ext cx="8229600" cy="4830763"/>
          </a:xfrm>
        </p:spPr>
        <p:txBody>
          <a:bodyPr/>
          <a:lstStyle/>
          <a:p>
            <a:pPr marL="609600" indent="-609600" eaLnBrk="1" hangingPunct="1">
              <a:lnSpc>
                <a:spcPct val="80000"/>
              </a:lnSpc>
              <a:buFontTx/>
              <a:buNone/>
            </a:pPr>
            <a:r>
              <a:rPr lang="en-US" sz="2400" b="1" dirty="0"/>
              <a:t>3.</a:t>
            </a:r>
            <a:r>
              <a:rPr lang="en-US" sz="2400" dirty="0"/>
              <a:t>	</a:t>
            </a:r>
            <a:r>
              <a:rPr lang="en-US" sz="2800" dirty="0"/>
              <a:t>Applicant said he had a home church meeting at their house on April 10, 2005, which sister attended.  Sister said she was home for less than 15 </a:t>
            </a:r>
            <a:r>
              <a:rPr lang="en-US" sz="2800" dirty="0" err="1"/>
              <a:t>mins</a:t>
            </a:r>
            <a:r>
              <a:rPr lang="en-US" sz="2800" dirty="0"/>
              <a:t> and “did not corroborate that any type of religious activity took place.”</a:t>
            </a:r>
          </a:p>
          <a:p>
            <a:pPr marL="609600" indent="-609600" eaLnBrk="1" hangingPunct="1">
              <a:lnSpc>
                <a:spcPct val="80000"/>
              </a:lnSpc>
              <a:buFontTx/>
              <a:buNone/>
            </a:pPr>
            <a:r>
              <a:rPr lang="en-US" sz="2800" dirty="0"/>
              <a:t>4.	At airport, Applicant said his passport, given by smugglers and destroyed during flight, was green and bore someone else’s name.  At hearing, Applicant testified that it was black or grey and bore his name.</a:t>
            </a:r>
          </a:p>
          <a:p>
            <a:pPr marL="609600" indent="-609600" eaLnBrk="1" hangingPunct="1">
              <a:lnSpc>
                <a:spcPct val="80000"/>
              </a:lnSpc>
              <a:buFontTx/>
              <a:buNone/>
            </a:pPr>
            <a:r>
              <a:rPr lang="en-US" sz="2800" dirty="0"/>
              <a:t>5.	At airport, Applicant could not identify the Bible as the book of Christian teachings.  At hearing he testified that he had been given a Bible by his friend and told to read it, and also that he had not attended church in the US.</a:t>
            </a:r>
          </a:p>
          <a:p>
            <a:pPr marL="609600" indent="-609600" eaLnBrk="1" hangingPunct="1">
              <a:lnSpc>
                <a:spcPct val="80000"/>
              </a:lnSpc>
              <a:buFontTx/>
              <a:buAutoNum type="arabicPeriod" startAt="3"/>
            </a:pPr>
            <a:endParaRPr lang="en-US" sz="2400" b="1" dirty="0"/>
          </a:p>
        </p:txBody>
      </p:sp>
    </p:spTree>
    <p:extLst>
      <p:ext uri="{BB962C8B-B14F-4D97-AF65-F5344CB8AC3E}">
        <p14:creationId xmlns:p14="http://schemas.microsoft.com/office/powerpoint/2010/main" val="3525944149"/>
      </p:ext>
    </p:extLst>
  </p:cSld>
  <p:clrMapOvr>
    <a:masterClrMapping/>
  </p:clrMapOvr>
</p:sld>
</file>

<file path=ppt/theme/theme1.xml><?xml version="1.0" encoding="utf-8"?>
<a:theme xmlns:a="http://schemas.openxmlformats.org/drawingml/2006/main" name="Bamboo 2 design template [1]">
  <a:themeElements>
    <a:clrScheme name="Bamboo 2 design template [1] 1">
      <a:dk1>
        <a:srgbClr val="333333"/>
      </a:dk1>
      <a:lt1>
        <a:srgbClr val="E5EEDA"/>
      </a:lt1>
      <a:dk2>
        <a:srgbClr val="425032"/>
      </a:dk2>
      <a:lt2>
        <a:srgbClr val="B2C29C"/>
      </a:lt2>
      <a:accent1>
        <a:srgbClr val="8CC6CA"/>
      </a:accent1>
      <a:accent2>
        <a:srgbClr val="D5E3C3"/>
      </a:accent2>
      <a:accent3>
        <a:srgbClr val="F0F5EA"/>
      </a:accent3>
      <a:accent4>
        <a:srgbClr val="2A2A2A"/>
      </a:accent4>
      <a:accent5>
        <a:srgbClr val="C5DFE1"/>
      </a:accent5>
      <a:accent6>
        <a:srgbClr val="C1CEB0"/>
      </a:accent6>
      <a:hlink>
        <a:srgbClr val="B89040"/>
      </a:hlink>
      <a:folHlink>
        <a:srgbClr val="FFFFFF"/>
      </a:folHlink>
    </a:clrScheme>
    <a:fontScheme name="Bamboo 2 design template [1]">
      <a:majorFont>
        <a:latin typeface="Garamond"/>
        <a:ea typeface=""/>
        <a:cs typeface=""/>
      </a:majorFont>
      <a:minorFont>
        <a:latin typeface="Garamond"/>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742950" marR="0" indent="-285750" algn="r" defTabSz="914400" rtl="0" eaLnBrk="1" fontAlgn="base" latinLnBrk="0" hangingPunct="1">
          <a:lnSpc>
            <a:spcPct val="100000"/>
          </a:lnSpc>
          <a:spcBef>
            <a:spcPct val="20000"/>
          </a:spcBef>
          <a:spcAft>
            <a:spcPct val="0"/>
          </a:spcAft>
          <a:buClr>
            <a:schemeClr val="tx2"/>
          </a:buClr>
          <a:buSzTx/>
          <a:buFontTx/>
          <a:buChar char="–"/>
          <a:tabLst/>
          <a:defRPr kumimoji="0" lang="en-US" sz="2800" b="0" i="0" u="none" strike="noStrike" cap="none" normalizeH="0" baseline="0" smtClean="0">
            <a:ln>
              <a:noFill/>
            </a:ln>
            <a:solidFill>
              <a:schemeClr val="tx2"/>
            </a:solidFill>
            <a:effectLst/>
            <a:latin typeface="Garamond" pitchFamily="18"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742950" marR="0" indent="-285750" algn="r" defTabSz="914400" rtl="0" eaLnBrk="1" fontAlgn="base" latinLnBrk="0" hangingPunct="1">
          <a:lnSpc>
            <a:spcPct val="100000"/>
          </a:lnSpc>
          <a:spcBef>
            <a:spcPct val="20000"/>
          </a:spcBef>
          <a:spcAft>
            <a:spcPct val="0"/>
          </a:spcAft>
          <a:buClr>
            <a:schemeClr val="tx2"/>
          </a:buClr>
          <a:buSzTx/>
          <a:buFontTx/>
          <a:buChar char="–"/>
          <a:tabLst/>
          <a:defRPr kumimoji="0" lang="en-US" sz="2800" b="0" i="0" u="none" strike="noStrike" cap="none" normalizeH="0" baseline="0" smtClean="0">
            <a:ln>
              <a:noFill/>
            </a:ln>
            <a:solidFill>
              <a:schemeClr val="tx2"/>
            </a:solidFill>
            <a:effectLst/>
            <a:latin typeface="Garamond" pitchFamily="18" charset="0"/>
          </a:defRPr>
        </a:defPPr>
      </a:lstStyle>
    </a:lnDef>
  </a:objectDefaults>
  <a:extraClrSchemeLst>
    <a:extraClrScheme>
      <a:clrScheme name="Bamboo 2 design template [1] 1">
        <a:dk1>
          <a:srgbClr val="333333"/>
        </a:dk1>
        <a:lt1>
          <a:srgbClr val="E5EEDA"/>
        </a:lt1>
        <a:dk2>
          <a:srgbClr val="425032"/>
        </a:dk2>
        <a:lt2>
          <a:srgbClr val="B2C29C"/>
        </a:lt2>
        <a:accent1>
          <a:srgbClr val="8CC6CA"/>
        </a:accent1>
        <a:accent2>
          <a:srgbClr val="D5E3C3"/>
        </a:accent2>
        <a:accent3>
          <a:srgbClr val="F0F5EA"/>
        </a:accent3>
        <a:accent4>
          <a:srgbClr val="2A2A2A"/>
        </a:accent4>
        <a:accent5>
          <a:srgbClr val="C5DFE1"/>
        </a:accent5>
        <a:accent6>
          <a:srgbClr val="C1CEB0"/>
        </a:accent6>
        <a:hlink>
          <a:srgbClr val="B89040"/>
        </a:hlink>
        <a:folHlink>
          <a:srgbClr val="FFFFFF"/>
        </a:folHlink>
      </a:clrScheme>
      <a:clrMap bg1="lt1" tx1="dk1" bg2="lt2" tx2="dk2" accent1="accent1" accent2="accent2" accent3="accent3" accent4="accent4" accent5="accent5" accent6="accent6" hlink="hlink" folHlink="folHlink"/>
    </a:extraClrScheme>
    <a:extraClrScheme>
      <a:clrScheme name="Bamboo 2 design template [1] 2">
        <a:dk1>
          <a:srgbClr val="333333"/>
        </a:dk1>
        <a:lt1>
          <a:srgbClr val="9AAF7D"/>
        </a:lt1>
        <a:dk2>
          <a:srgbClr val="425032"/>
        </a:dk2>
        <a:lt2>
          <a:srgbClr val="5C6254"/>
        </a:lt2>
        <a:accent1>
          <a:srgbClr val="A8C1C6"/>
        </a:accent1>
        <a:accent2>
          <a:srgbClr val="8DA56D"/>
        </a:accent2>
        <a:accent3>
          <a:srgbClr val="CAD4BF"/>
        </a:accent3>
        <a:accent4>
          <a:srgbClr val="2A2A2A"/>
        </a:accent4>
        <a:accent5>
          <a:srgbClr val="D1DDDF"/>
        </a:accent5>
        <a:accent6>
          <a:srgbClr val="7F9562"/>
        </a:accent6>
        <a:hlink>
          <a:srgbClr val="D3781D"/>
        </a:hlink>
        <a:folHlink>
          <a:srgbClr val="D4D0C0"/>
        </a:folHlink>
      </a:clrScheme>
      <a:clrMap bg1="lt1" tx1="dk1" bg2="lt2" tx2="dk2" accent1="accent1" accent2="accent2" accent3="accent3" accent4="accent4" accent5="accent5" accent6="accent6" hlink="hlink" folHlink="folHlink"/>
    </a:extraClrScheme>
    <a:extraClrScheme>
      <a:clrScheme name="Bamboo 2 design template [1] 3">
        <a:dk1>
          <a:srgbClr val="000000"/>
        </a:dk1>
        <a:lt1>
          <a:srgbClr val="FFFFFF"/>
        </a:lt1>
        <a:dk2>
          <a:srgbClr val="000000"/>
        </a:dk2>
        <a:lt2>
          <a:srgbClr val="333333"/>
        </a:lt2>
        <a:accent1>
          <a:srgbClr val="B2B2B2"/>
        </a:accent1>
        <a:accent2>
          <a:srgbClr val="DDDDDD"/>
        </a:accent2>
        <a:accent3>
          <a:srgbClr val="FFFFFF"/>
        </a:accent3>
        <a:accent4>
          <a:srgbClr val="000000"/>
        </a:accent4>
        <a:accent5>
          <a:srgbClr val="D5D5D5"/>
        </a:accent5>
        <a:accent6>
          <a:srgbClr val="C8C8C8"/>
        </a:accent6>
        <a:hlink>
          <a:srgbClr val="4D4D4D"/>
        </a:hlink>
        <a:folHlink>
          <a:srgbClr val="B2B2B2"/>
        </a:folHlink>
      </a:clrScheme>
      <a:clrMap bg1="lt1" tx1="dk1" bg2="lt2" tx2="dk2" accent1="accent1" accent2="accent2" accent3="accent3" accent4="accent4" accent5="accent5" accent6="accent6" hlink="hlink" folHlink="folHlink"/>
    </a:extraClrScheme>
    <a:extraClrScheme>
      <a:clrScheme name="Bamboo 2 design template [1] 4">
        <a:dk1>
          <a:srgbClr val="694D2B"/>
        </a:dk1>
        <a:lt1>
          <a:srgbClr val="FFFFFF"/>
        </a:lt1>
        <a:dk2>
          <a:srgbClr val="99703F"/>
        </a:dk2>
        <a:lt2>
          <a:srgbClr val="FCF3D0"/>
        </a:lt2>
        <a:accent1>
          <a:srgbClr val="E9947D"/>
        </a:accent1>
        <a:accent2>
          <a:srgbClr val="8F693B"/>
        </a:accent2>
        <a:accent3>
          <a:srgbClr val="CABBAF"/>
        </a:accent3>
        <a:accent4>
          <a:srgbClr val="DADADA"/>
        </a:accent4>
        <a:accent5>
          <a:srgbClr val="F2C8BF"/>
        </a:accent5>
        <a:accent6>
          <a:srgbClr val="815E35"/>
        </a:accent6>
        <a:hlink>
          <a:srgbClr val="CDAE6F"/>
        </a:hlink>
        <a:folHlink>
          <a:srgbClr val="BF9563"/>
        </a:folHlink>
      </a:clrScheme>
      <a:clrMap bg1="dk2" tx1="lt1" bg2="dk1" tx2="lt2" accent1="accent1" accent2="accent2" accent3="accent3" accent4="accent4" accent5="accent5" accent6="accent6" hlink="hlink" folHlink="folHlink"/>
    </a:extraClrScheme>
    <a:extraClrScheme>
      <a:clrScheme name="Bamboo 2 design template [1] 5">
        <a:dk1>
          <a:srgbClr val="694D2B"/>
        </a:dk1>
        <a:lt1>
          <a:srgbClr val="E5D5C1"/>
        </a:lt1>
        <a:dk2>
          <a:srgbClr val="333333"/>
        </a:dk2>
        <a:lt2>
          <a:srgbClr val="BD9361"/>
        </a:lt2>
        <a:accent1>
          <a:srgbClr val="E9947D"/>
        </a:accent1>
        <a:accent2>
          <a:srgbClr val="DDC6AB"/>
        </a:accent2>
        <a:accent3>
          <a:srgbClr val="F0E7DD"/>
        </a:accent3>
        <a:accent4>
          <a:srgbClr val="594023"/>
        </a:accent4>
        <a:accent5>
          <a:srgbClr val="F2C8BF"/>
        </a:accent5>
        <a:accent6>
          <a:srgbClr val="C8B39B"/>
        </a:accent6>
        <a:hlink>
          <a:srgbClr val="A19E37"/>
        </a:hlink>
        <a:folHlink>
          <a:srgbClr val="FFFFFF"/>
        </a:folHlink>
      </a:clrScheme>
      <a:clrMap bg1="lt1" tx1="dk1" bg2="lt2" tx2="dk2" accent1="accent1" accent2="accent2" accent3="accent3" accent4="accent4" accent5="accent5" accent6="accent6" hlink="hlink" folHlink="folHlink"/>
    </a:extraClrScheme>
    <a:extraClrScheme>
      <a:clrScheme name="Bamboo 2 design template [1] 6">
        <a:dk1>
          <a:srgbClr val="694D2B"/>
        </a:dk1>
        <a:lt1>
          <a:srgbClr val="FFFFFF"/>
        </a:lt1>
        <a:dk2>
          <a:srgbClr val="333333"/>
        </a:dk2>
        <a:lt2>
          <a:srgbClr val="BD9361"/>
        </a:lt2>
        <a:accent1>
          <a:srgbClr val="F4CABE"/>
        </a:accent1>
        <a:accent2>
          <a:srgbClr val="F5EEE7"/>
        </a:accent2>
        <a:accent3>
          <a:srgbClr val="FFFFFF"/>
        </a:accent3>
        <a:accent4>
          <a:srgbClr val="594023"/>
        </a:accent4>
        <a:accent5>
          <a:srgbClr val="F8E1DB"/>
        </a:accent5>
        <a:accent6>
          <a:srgbClr val="DED8D1"/>
        </a:accent6>
        <a:hlink>
          <a:srgbClr val="A19E37"/>
        </a:hlink>
        <a:folHlink>
          <a:srgbClr val="DCC4A8"/>
        </a:folHlink>
      </a:clrScheme>
      <a:clrMap bg1="lt1" tx1="dk1" bg2="lt2" tx2="dk2" accent1="accent1" accent2="accent2" accent3="accent3" accent4="accent4" accent5="accent5" accent6="accent6" hlink="hlink" folHlink="folHlink"/>
    </a:extraClrScheme>
    <a:extraClrScheme>
      <a:clrScheme name="Bamboo 2 design template [1] 7">
        <a:dk1>
          <a:srgbClr val="694D2B"/>
        </a:dk1>
        <a:lt1>
          <a:srgbClr val="FFFFFF"/>
        </a:lt1>
        <a:dk2>
          <a:srgbClr val="5F5F5F"/>
        </a:dk2>
        <a:lt2>
          <a:srgbClr val="FCF3D0"/>
        </a:lt2>
        <a:accent1>
          <a:srgbClr val="AAAA9A"/>
        </a:accent1>
        <a:accent2>
          <a:srgbClr val="424E49"/>
        </a:accent2>
        <a:accent3>
          <a:srgbClr val="B6B6B6"/>
        </a:accent3>
        <a:accent4>
          <a:srgbClr val="DADADA"/>
        </a:accent4>
        <a:accent5>
          <a:srgbClr val="D2D2CA"/>
        </a:accent5>
        <a:accent6>
          <a:srgbClr val="3B4641"/>
        </a:accent6>
        <a:hlink>
          <a:srgbClr val="D9B945"/>
        </a:hlink>
        <a:folHlink>
          <a:srgbClr val="939285"/>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Bamboo 2 design template [1] 1">
    <a:dk1>
      <a:srgbClr val="333333"/>
    </a:dk1>
    <a:lt1>
      <a:srgbClr val="E5EEDA"/>
    </a:lt1>
    <a:dk2>
      <a:srgbClr val="425032"/>
    </a:dk2>
    <a:lt2>
      <a:srgbClr val="B2C29C"/>
    </a:lt2>
    <a:accent1>
      <a:srgbClr val="8CC6CA"/>
    </a:accent1>
    <a:accent2>
      <a:srgbClr val="D5E3C3"/>
    </a:accent2>
    <a:accent3>
      <a:srgbClr val="F0F5EA"/>
    </a:accent3>
    <a:accent4>
      <a:srgbClr val="2A2A2A"/>
    </a:accent4>
    <a:accent5>
      <a:srgbClr val="C5DFE1"/>
    </a:accent5>
    <a:accent6>
      <a:srgbClr val="C1CEB0"/>
    </a:accent6>
    <a:hlink>
      <a:srgbClr val="B89040"/>
    </a:hlink>
    <a:folHlink>
      <a:srgbClr val="FFFFFF"/>
    </a:folHlink>
  </a:clrScheme>
</a:themeOverride>
</file>

<file path=docProps/app.xml><?xml version="1.0" encoding="utf-8"?>
<Properties xmlns="http://schemas.openxmlformats.org/officeDocument/2006/extended-properties" xmlns:vt="http://schemas.openxmlformats.org/officeDocument/2006/docPropsVTypes">
  <Template/>
  <TotalTime>31223</TotalTime>
  <Words>1255</Words>
  <Application>Microsoft Macintosh PowerPoint</Application>
  <PresentationFormat>On-screen Show (4:3)</PresentationFormat>
  <Paragraphs>131</Paragraphs>
  <Slides>25</Slides>
  <Notes>16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25</vt:i4>
      </vt:variant>
    </vt:vector>
  </HeadingPairs>
  <TitlesOfParts>
    <vt:vector size="30" baseType="lpstr">
      <vt:lpstr>ＭＳ Ｐゴシック</vt:lpstr>
      <vt:lpstr>Arial</vt:lpstr>
      <vt:lpstr>Garamond</vt:lpstr>
      <vt:lpstr>Times New Roman</vt:lpstr>
      <vt:lpstr>Bamboo 2 design template [1]</vt:lpstr>
      <vt:lpstr>Doubting and Believing: At Rest, Methodological and In Motion: Assessing Credibility in Asylum Cases  Jean Koh Peters</vt:lpstr>
      <vt:lpstr>  Doubting and Believing</vt:lpstr>
      <vt:lpstr>THE WEST WING</vt:lpstr>
      <vt:lpstr>The Doubting/Believing Scale:  Tracking Actual Doubt and Belief at Rest</vt:lpstr>
      <vt:lpstr>Questions about the Doubting and Believing Scale</vt:lpstr>
      <vt:lpstr>B. Methodological Doubt and Belief</vt:lpstr>
      <vt:lpstr>In re JYC (BIA, 2007)</vt:lpstr>
      <vt:lpstr>5 Concerns</vt:lpstr>
      <vt:lpstr>5 Concerns Cont’d . . .</vt:lpstr>
      <vt:lpstr>Individual Exercise:  Methodological Doubt </vt:lpstr>
      <vt:lpstr>Group Exercise:  Methodological Belief</vt:lpstr>
      <vt:lpstr>Introduction to Poetry Billy Collins </vt:lpstr>
      <vt:lpstr>3 Observations about Methodological Doubt and Belief</vt:lpstr>
      <vt:lpstr>Questions about Methodological Doubt and Belief</vt:lpstr>
      <vt:lpstr>The BIA Decision</vt:lpstr>
      <vt:lpstr>Contrast West Wing Clip and Other Cases</vt:lpstr>
      <vt:lpstr>C.  Doubting/Believing Spectrum: Tracking Actual Doubt and Belief in Flux</vt:lpstr>
      <vt:lpstr>Based upon Niang v. Mukasey, 2d Cir 2007:  Undisputed Facts</vt:lpstr>
      <vt:lpstr>Niang v. Mukasey: Petitioner’s Claims</vt:lpstr>
      <vt:lpstr>Petitioner’s Claims Cont’d . . .</vt:lpstr>
      <vt:lpstr>Niang v. Mukasey: Identity Documents</vt:lpstr>
      <vt:lpstr>Niang v. Mukasey: Identity Documents</vt:lpstr>
      <vt:lpstr>Niang v. Mukasey: Identity Documents</vt:lpstr>
      <vt:lpstr>Niang v. Mukasey: The IJ Decision</vt:lpstr>
      <vt:lpstr>Niang v. Mukasey: The Second Circuit Decision</vt:lpstr>
    </vt:vector>
  </TitlesOfParts>
  <LinksUpToDate>false</LinksUpToDate>
  <SharedDoc>false</SharedDoc>
  <HyperlinksChanged>false</HyperlinksChanged>
  <AppVersion>16.0009</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Being Interviewed</dc:title>
  <dc:creator>Rajala, Shannon</dc:creator>
  <cp:lastModifiedBy>Peters, Jean Koh</cp:lastModifiedBy>
  <cp:revision>733</cp:revision>
  <dcterms:created xsi:type="dcterms:W3CDTF">2009-12-13T18:32:42Z</dcterms:created>
  <dcterms:modified xsi:type="dcterms:W3CDTF">2018-12-05T10:20:52Z</dcterms:modified>
</cp:coreProperties>
</file>